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74" r:id="rId4"/>
    <p:sldId id="270" r:id="rId5"/>
    <p:sldId id="259" r:id="rId6"/>
    <p:sldId id="258" r:id="rId7"/>
    <p:sldId id="260" r:id="rId8"/>
    <p:sldId id="271" r:id="rId9"/>
    <p:sldId id="262" r:id="rId10"/>
    <p:sldId id="272" r:id="rId11"/>
    <p:sldId id="280" r:id="rId12"/>
    <p:sldId id="277" r:id="rId13"/>
    <p:sldId id="264" r:id="rId14"/>
    <p:sldId id="267" r:id="rId15"/>
    <p:sldId id="263" r:id="rId16"/>
    <p:sldId id="266" r:id="rId17"/>
    <p:sldId id="278" r:id="rId18"/>
    <p:sldId id="268" r:id="rId19"/>
    <p:sldId id="269" r:id="rId20"/>
    <p:sldId id="275" r:id="rId21"/>
    <p:sldId id="276" r:id="rId22"/>
    <p:sldId id="26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11EB4-6B30-46A3-9505-9C363B03DD8F}" v="13" dt="2025-05-09T00:01:29.671"/>
    <p1510:client id="{142F5465-6C6B-4A30-B9E4-7E9F5E715438}" v="7" dt="2025-05-07T13:43:44.868"/>
    <p1510:client id="{1A76883E-2934-4CF4-85CF-1E4E7D537787}" v="1" dt="2025-05-09T01:49:16.115"/>
    <p1510:client id="{2E1BD589-E9C9-4FDC-9E9D-AAE9F089143B}" v="4" dt="2025-05-08T23:41:26.452"/>
    <p1510:client id="{39481591-1EF2-4054-92CC-AC8872250618}" v="22" dt="2025-05-07T17:12:23.828"/>
    <p1510:client id="{5069298B-B77F-4D60-94F2-940D063C3E88}" v="2" dt="2025-05-09T01:14:28.762"/>
    <p1510:client id="{53654703-8721-4631-A19B-D7012A3CFE71}" v="207" dt="2025-05-09T00:57:48.141"/>
    <p1510:client id="{60B857F3-CF9B-4AF5-AE78-41FFE7BA141E}" v="15" dt="2025-05-09T01:15:28.313"/>
    <p1510:client id="{815BEDC0-D8F7-4DA0-8A49-DF5D8B314A16}" v="36" dt="2025-05-07T21:29:35.416"/>
    <p1510:client id="{82F95288-FE24-4328-AB2A-AEC95517EEC2}" v="876" dt="2025-05-09T00:27:26.289"/>
    <p1510:client id="{8480583B-94A3-40BB-BD34-28D6E61C1CA5}" v="5" dt="2025-05-08T23:07:36.574"/>
    <p1510:client id="{993BDF9C-8E57-4081-92E3-2C27F2143891}" v="2" dt="2025-05-09T01:06:35.752"/>
    <p1510:client id="{AB6E3DC5-1BDE-47BD-8236-B9A93FE157BD}" v="58" dt="2025-05-09T00:35:05.674"/>
    <p1510:client id="{ACF49C45-CE46-4255-BBF5-82A58856294F}" v="11" dt="2025-05-08T23:02:56.722"/>
    <p1510:client id="{B2E13447-B28C-49D9-A78D-E921F3F8C29B}" v="27" dt="2025-05-09T00:23:44.513"/>
    <p1510:client id="{C772AF8E-AF99-4821-BD27-F6317202EE81}" v="6" dt="2025-05-09T00:02:10.183"/>
    <p1510:client id="{D6F1064C-5F25-41FB-AA00-99933E4245C3}" v="104" dt="2025-05-08T23:34:40.626"/>
    <p1510:client id="{D8ACE5DA-6D2F-4ABD-8451-848E2FAB06BC}" v="22" dt="2025-05-07T18:36:38.381"/>
    <p1510:client id="{E399A2CE-B8D0-4C1E-AE01-25152B453D15}" v="382" dt="2025-05-07T16:57:50.906"/>
    <p1510:client id="{EA1E09D3-06B9-4782-A4E0-7B2C0DF75DF8}" v="709" dt="2025-05-09T00:40:23.399"/>
    <p1510:client id="{F1A84226-6318-4BFF-8F51-C5355B12F436}" v="151" dt="2025-05-09T00:20:53.8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tes, Hannah [BCB]" userId="qbIMGsIAV7MhY/gZBFVhyGJUYjAcSqyVV37COJbWnYQ=" providerId="None" clId="Web-{AB6E3DC5-1BDE-47BD-8236-B9A93FE157BD}"/>
    <pc:docChg chg="modSld">
      <pc:chgData name="Gates, Hannah [BCB]" userId="qbIMGsIAV7MhY/gZBFVhyGJUYjAcSqyVV37COJbWnYQ=" providerId="None" clId="Web-{AB6E3DC5-1BDE-47BD-8236-B9A93FE157BD}" dt="2025-05-09T00:35:05.674" v="56" actId="20577"/>
      <pc:docMkLst>
        <pc:docMk/>
      </pc:docMkLst>
      <pc:sldChg chg="modSp">
        <pc:chgData name="Gates, Hannah [BCB]" userId="qbIMGsIAV7MhY/gZBFVhyGJUYjAcSqyVV37COJbWnYQ=" providerId="None" clId="Web-{AB6E3DC5-1BDE-47BD-8236-B9A93FE157BD}" dt="2025-05-09T00:29:59.341" v="13" actId="20577"/>
        <pc:sldMkLst>
          <pc:docMk/>
          <pc:sldMk cId="3869548332" sldId="257"/>
        </pc:sldMkLst>
        <pc:spChg chg="mod">
          <ac:chgData name="Gates, Hannah [BCB]" userId="qbIMGsIAV7MhY/gZBFVhyGJUYjAcSqyVV37COJbWnYQ=" providerId="None" clId="Web-{AB6E3DC5-1BDE-47BD-8236-B9A93FE157BD}" dt="2025-05-09T00:29:59.341" v="13" actId="20577"/>
          <ac:spMkLst>
            <pc:docMk/>
            <pc:sldMk cId="3869548332" sldId="257"/>
            <ac:spMk id="4" creationId="{4C6DE4A9-8FAB-03EE-199D-CDE2953E3E77}"/>
          </ac:spMkLst>
        </pc:spChg>
      </pc:sldChg>
      <pc:sldChg chg="modSp">
        <pc:chgData name="Gates, Hannah [BCB]" userId="qbIMGsIAV7MhY/gZBFVhyGJUYjAcSqyVV37COJbWnYQ=" providerId="None" clId="Web-{AB6E3DC5-1BDE-47BD-8236-B9A93FE157BD}" dt="2025-05-09T00:35:05.674" v="56" actId="20577"/>
        <pc:sldMkLst>
          <pc:docMk/>
          <pc:sldMk cId="625563734" sldId="275"/>
        </pc:sldMkLst>
        <pc:spChg chg="mod">
          <ac:chgData name="Gates, Hannah [BCB]" userId="qbIMGsIAV7MhY/gZBFVhyGJUYjAcSqyVV37COJbWnYQ=" providerId="None" clId="Web-{AB6E3DC5-1BDE-47BD-8236-B9A93FE157BD}" dt="2025-05-09T00:35:05.674" v="56" actId="20577"/>
          <ac:spMkLst>
            <pc:docMk/>
            <pc:sldMk cId="625563734" sldId="275"/>
            <ac:spMk id="5" creationId="{E3A5DC6C-58DF-A20E-0AE4-08EF472CB430}"/>
          </ac:spMkLst>
        </pc:spChg>
        <pc:spChg chg="mod">
          <ac:chgData name="Gates, Hannah [BCB]" userId="qbIMGsIAV7MhY/gZBFVhyGJUYjAcSqyVV37COJbWnYQ=" providerId="None" clId="Web-{AB6E3DC5-1BDE-47BD-8236-B9A93FE157BD}" dt="2025-05-09T00:35:01.049" v="55" actId="20577"/>
          <ac:spMkLst>
            <pc:docMk/>
            <pc:sldMk cId="625563734" sldId="275"/>
            <ac:spMk id="6" creationId="{A6DF95AF-31A4-4619-8E75-6A0F3C2AE84B}"/>
          </ac:spMkLst>
        </pc:spChg>
      </pc:sldChg>
      <pc:sldChg chg="modSp">
        <pc:chgData name="Gates, Hannah [BCB]" userId="qbIMGsIAV7MhY/gZBFVhyGJUYjAcSqyVV37COJbWnYQ=" providerId="None" clId="Web-{AB6E3DC5-1BDE-47BD-8236-B9A93FE157BD}" dt="2025-05-09T00:31:06.451" v="52" actId="20577"/>
        <pc:sldMkLst>
          <pc:docMk/>
          <pc:sldMk cId="374726043" sldId="277"/>
        </pc:sldMkLst>
        <pc:spChg chg="mod">
          <ac:chgData name="Gates, Hannah [BCB]" userId="qbIMGsIAV7MhY/gZBFVhyGJUYjAcSqyVV37COJbWnYQ=" providerId="None" clId="Web-{AB6E3DC5-1BDE-47BD-8236-B9A93FE157BD}" dt="2025-05-09T00:31:06.451" v="52" actId="20577"/>
          <ac:spMkLst>
            <pc:docMk/>
            <pc:sldMk cId="374726043" sldId="277"/>
            <ac:spMk id="2" creationId="{456E59C4-2464-BD8E-4C6B-5F2F1DFD7C67}"/>
          </ac:spMkLst>
        </pc:spChg>
      </pc:sldChg>
    </pc:docChg>
  </pc:docChgLst>
  <pc:docChgLst>
    <pc:chgData name="Gates, Hannah [BCB]" userId="qbIMGsIAV7MhY/gZBFVhyGJUYjAcSqyVV37COJbWnYQ=" providerId="None" clId="Web-{8480583B-94A3-40BB-BD34-28D6E61C1CA5}"/>
    <pc:docChg chg="modSld">
      <pc:chgData name="Gates, Hannah [BCB]" userId="qbIMGsIAV7MhY/gZBFVhyGJUYjAcSqyVV37COJbWnYQ=" providerId="None" clId="Web-{8480583B-94A3-40BB-BD34-28D6E61C1CA5}" dt="2025-05-08T23:07:36.574" v="4" actId="1076"/>
      <pc:docMkLst>
        <pc:docMk/>
      </pc:docMkLst>
      <pc:sldChg chg="modSp">
        <pc:chgData name="Gates, Hannah [BCB]" userId="qbIMGsIAV7MhY/gZBFVhyGJUYjAcSqyVV37COJbWnYQ=" providerId="None" clId="Web-{8480583B-94A3-40BB-BD34-28D6E61C1CA5}" dt="2025-05-08T23:07:36.574" v="4" actId="1076"/>
        <pc:sldMkLst>
          <pc:docMk/>
          <pc:sldMk cId="644719909" sldId="271"/>
        </pc:sldMkLst>
        <pc:picChg chg="mod">
          <ac:chgData name="Gates, Hannah [BCB]" userId="qbIMGsIAV7MhY/gZBFVhyGJUYjAcSqyVV37COJbWnYQ=" providerId="None" clId="Web-{8480583B-94A3-40BB-BD34-28D6E61C1CA5}" dt="2025-05-08T23:07:36.559" v="3" actId="1076"/>
          <ac:picMkLst>
            <pc:docMk/>
            <pc:sldMk cId="644719909" sldId="271"/>
            <ac:picMk id="6" creationId="{EA20BF10-6B43-3ACF-B5EB-C7A86E817796}"/>
          </ac:picMkLst>
        </pc:picChg>
        <pc:picChg chg="mod">
          <ac:chgData name="Gates, Hannah [BCB]" userId="qbIMGsIAV7MhY/gZBFVhyGJUYjAcSqyVV37COJbWnYQ=" providerId="None" clId="Web-{8480583B-94A3-40BB-BD34-28D6E61C1CA5}" dt="2025-05-08T23:07:36.574" v="4" actId="1076"/>
          <ac:picMkLst>
            <pc:docMk/>
            <pc:sldMk cId="644719909" sldId="271"/>
            <ac:picMk id="10" creationId="{E890B83D-3A79-74F4-AAD2-4B9C33DE8537}"/>
          </ac:picMkLst>
        </pc:picChg>
        <pc:picChg chg="mod">
          <ac:chgData name="Gates, Hannah [BCB]" userId="qbIMGsIAV7MhY/gZBFVhyGJUYjAcSqyVV37COJbWnYQ=" providerId="None" clId="Web-{8480583B-94A3-40BB-BD34-28D6E61C1CA5}" dt="2025-05-08T23:07:25.012" v="1" actId="1076"/>
          <ac:picMkLst>
            <pc:docMk/>
            <pc:sldMk cId="644719909" sldId="271"/>
            <ac:picMk id="12" creationId="{1D044A92-CAC8-B64C-B68A-378BCE89AA64}"/>
          </ac:picMkLst>
        </pc:picChg>
        <pc:picChg chg="mod">
          <ac:chgData name="Gates, Hannah [BCB]" userId="qbIMGsIAV7MhY/gZBFVhyGJUYjAcSqyVV37COJbWnYQ=" providerId="None" clId="Web-{8480583B-94A3-40BB-BD34-28D6E61C1CA5}" dt="2025-05-08T23:07:21.746" v="0" actId="14100"/>
          <ac:picMkLst>
            <pc:docMk/>
            <pc:sldMk cId="644719909" sldId="271"/>
            <ac:picMk id="14" creationId="{81DCEF6A-CA1B-94CB-788A-23A6FE026D16}"/>
          </ac:picMkLst>
        </pc:picChg>
        <pc:picChg chg="mod">
          <ac:chgData name="Gates, Hannah [BCB]" userId="qbIMGsIAV7MhY/gZBFVhyGJUYjAcSqyVV37COJbWnYQ=" providerId="None" clId="Web-{8480583B-94A3-40BB-BD34-28D6E61C1CA5}" dt="2025-05-08T23:07:26.215" v="2" actId="1076"/>
          <ac:picMkLst>
            <pc:docMk/>
            <pc:sldMk cId="644719909" sldId="271"/>
            <ac:picMk id="15" creationId="{43D8FDF7-381F-B5A6-95EA-8C621ACF6EBB}"/>
          </ac:picMkLst>
        </pc:picChg>
      </pc:sldChg>
    </pc:docChg>
  </pc:docChgLst>
  <pc:docChgLst>
    <pc:chgData name="Vaishnavey SR [C B E]" userId="jiukH1g0lBCCCvTQ1Q/OiZdVKZJsAy7GY19TlkEDy70=" providerId="None" clId="Web-{B2E13447-B28C-49D9-A78D-E921F3F8C29B}"/>
    <pc:docChg chg="modSld">
      <pc:chgData name="Vaishnavey SR [C B E]" userId="jiukH1g0lBCCCvTQ1Q/OiZdVKZJsAy7GY19TlkEDy70=" providerId="None" clId="Web-{B2E13447-B28C-49D9-A78D-E921F3F8C29B}" dt="2025-05-09T00:23:44.513" v="25" actId="14100"/>
      <pc:docMkLst>
        <pc:docMk/>
      </pc:docMkLst>
      <pc:sldChg chg="addSp delSp modSp">
        <pc:chgData name="Vaishnavey SR [C B E]" userId="jiukH1g0lBCCCvTQ1Q/OiZdVKZJsAy7GY19TlkEDy70=" providerId="None" clId="Web-{B2E13447-B28C-49D9-A78D-E921F3F8C29B}" dt="2025-05-09T00:23:44.513" v="25" actId="14100"/>
        <pc:sldMkLst>
          <pc:docMk/>
          <pc:sldMk cId="3110054033" sldId="279"/>
        </pc:sldMkLst>
        <pc:spChg chg="del ord">
          <ac:chgData name="Vaishnavey SR [C B E]" userId="jiukH1g0lBCCCvTQ1Q/OiZdVKZJsAy7GY19TlkEDy70=" providerId="None" clId="Web-{B2E13447-B28C-49D9-A78D-E921F3F8C29B}" dt="2025-05-09T00:23:01.982" v="12"/>
          <ac:spMkLst>
            <pc:docMk/>
            <pc:sldMk cId="3110054033" sldId="279"/>
            <ac:spMk id="2" creationId="{92A837ED-29A2-1606-178E-6520FC07D812}"/>
          </ac:spMkLst>
        </pc:spChg>
        <pc:spChg chg="del">
          <ac:chgData name="Vaishnavey SR [C B E]" userId="jiukH1g0lBCCCvTQ1Q/OiZdVKZJsAy7GY19TlkEDy70=" providerId="None" clId="Web-{B2E13447-B28C-49D9-A78D-E921F3F8C29B}" dt="2025-05-09T00:23:17.903" v="17"/>
          <ac:spMkLst>
            <pc:docMk/>
            <pc:sldMk cId="3110054033" sldId="279"/>
            <ac:spMk id="3" creationId="{AB2BE198-3A41-7BDC-93BD-BDE311F50116}"/>
          </ac:spMkLst>
        </pc:spChg>
        <pc:spChg chg="del">
          <ac:chgData name="Vaishnavey SR [C B E]" userId="jiukH1g0lBCCCvTQ1Q/OiZdVKZJsAy7GY19TlkEDy70=" providerId="None" clId="Web-{B2E13447-B28C-49D9-A78D-E921F3F8C29B}" dt="2025-05-09T00:23:15.653" v="16"/>
          <ac:spMkLst>
            <pc:docMk/>
            <pc:sldMk cId="3110054033" sldId="279"/>
            <ac:spMk id="4" creationId="{9204E9BE-A37B-ABB1-5E0A-639AE869E390}"/>
          </ac:spMkLst>
        </pc:spChg>
        <pc:spChg chg="add mod ord">
          <ac:chgData name="Vaishnavey SR [C B E]" userId="jiukH1g0lBCCCvTQ1Q/OiZdVKZJsAy7GY19TlkEDy70=" providerId="None" clId="Web-{B2E13447-B28C-49D9-A78D-E921F3F8C29B}" dt="2025-05-09T00:23:44.513" v="25" actId="14100"/>
          <ac:spMkLst>
            <pc:docMk/>
            <pc:sldMk cId="3110054033" sldId="279"/>
            <ac:spMk id="5" creationId="{08040BE8-8AA6-62F3-9EA8-01FCDFFBA84F}"/>
          </ac:spMkLst>
        </pc:spChg>
        <pc:picChg chg="add mod modCrop">
          <ac:chgData name="Vaishnavey SR [C B E]" userId="jiukH1g0lBCCCvTQ1Q/OiZdVKZJsAy7GY19TlkEDy70=" providerId="None" clId="Web-{B2E13447-B28C-49D9-A78D-E921F3F8C29B}" dt="2025-05-09T00:23:30.357" v="23" actId="1076"/>
          <ac:picMkLst>
            <pc:docMk/>
            <pc:sldMk cId="3110054033" sldId="279"/>
            <ac:picMk id="6" creationId="{34D9135F-74FC-6C08-8734-FDE384C8CB6D}"/>
          </ac:picMkLst>
        </pc:picChg>
      </pc:sldChg>
    </pc:docChg>
  </pc:docChgLst>
  <pc:docChgLst>
    <pc:chgData name="Gates, Hannah [BCB]" userId="qbIMGsIAV7MhY/gZBFVhyGJUYjAcSqyVV37COJbWnYQ=" providerId="None" clId="Web-{2137EEFB-DCFF-45EC-8760-ABCDDC32B6E4}"/>
    <pc:docChg chg="modSld">
      <pc:chgData name="Gates, Hannah [BCB]" userId="qbIMGsIAV7MhY/gZBFVhyGJUYjAcSqyVV37COJbWnYQ=" providerId="None" clId="Web-{2137EEFB-DCFF-45EC-8760-ABCDDC32B6E4}" dt="2025-04-28T23:28:54.750" v="9" actId="14100"/>
      <pc:docMkLst>
        <pc:docMk/>
      </pc:docMkLst>
      <pc:sldChg chg="modSp">
        <pc:chgData name="Gates, Hannah [BCB]" userId="qbIMGsIAV7MhY/gZBFVhyGJUYjAcSqyVV37COJbWnYQ=" providerId="None" clId="Web-{2137EEFB-DCFF-45EC-8760-ABCDDC32B6E4}" dt="2025-04-28T23:28:54.750" v="9" actId="14100"/>
        <pc:sldMkLst>
          <pc:docMk/>
          <pc:sldMk cId="426337773" sldId="260"/>
        </pc:sldMkLst>
        <pc:graphicFrameChg chg="mod">
          <ac:chgData name="Gates, Hannah [BCB]" userId="qbIMGsIAV7MhY/gZBFVhyGJUYjAcSqyVV37COJbWnYQ=" providerId="None" clId="Web-{2137EEFB-DCFF-45EC-8760-ABCDDC32B6E4}" dt="2025-04-28T23:28:45.500" v="7" actId="1076"/>
          <ac:graphicFrameMkLst>
            <pc:docMk/>
            <pc:sldMk cId="426337773" sldId="260"/>
            <ac:graphicFrameMk id="15" creationId="{3B8ED28A-23BA-030F-DF96-DD328BD3B926}"/>
          </ac:graphicFrameMkLst>
        </pc:graphicFrameChg>
        <pc:picChg chg="mod">
          <ac:chgData name="Gates, Hannah [BCB]" userId="qbIMGsIAV7MhY/gZBFVhyGJUYjAcSqyVV37COJbWnYQ=" providerId="None" clId="Web-{2137EEFB-DCFF-45EC-8760-ABCDDC32B6E4}" dt="2025-04-28T23:28:54.750" v="9" actId="14100"/>
          <ac:picMkLst>
            <pc:docMk/>
            <pc:sldMk cId="426337773" sldId="260"/>
            <ac:picMk id="4" creationId="{B1462D44-9397-5530-B01C-E2EAE6F24603}"/>
          </ac:picMkLst>
        </pc:picChg>
      </pc:sldChg>
    </pc:docChg>
  </pc:docChgLst>
  <pc:docChgLst>
    <pc:chgData name="Zargar, Mohammad Reza [C B E]" userId="jgewxo3B0giCDflluAZfYLXsz5NcmAwwGdcsFuuDglw=" providerId="None" clId="Web-{E399A2CE-B8D0-4C1E-AE01-25152B453D15}"/>
    <pc:docChg chg="addSld modSld sldOrd modMainMaster">
      <pc:chgData name="Zargar, Mohammad Reza [C B E]" userId="jgewxo3B0giCDflluAZfYLXsz5NcmAwwGdcsFuuDglw=" providerId="None" clId="Web-{E399A2CE-B8D0-4C1E-AE01-25152B453D15}" dt="2025-05-07T16:57:50.906" v="250" actId="1076"/>
      <pc:docMkLst>
        <pc:docMk/>
      </pc:docMkLst>
      <pc:sldChg chg="addSp modSp">
        <pc:chgData name="Zargar, Mohammad Reza [C B E]" userId="jgewxo3B0giCDflluAZfYLXsz5NcmAwwGdcsFuuDglw=" providerId="None" clId="Web-{E399A2CE-B8D0-4C1E-AE01-25152B453D15}" dt="2025-05-07T16:53:00.982" v="198"/>
        <pc:sldMkLst>
          <pc:docMk/>
          <pc:sldMk cId="3733083948" sldId="256"/>
        </pc:sldMkLst>
        <pc:spChg chg="add mod">
          <ac:chgData name="Zargar, Mohammad Reza [C B E]" userId="jgewxo3B0giCDflluAZfYLXsz5NcmAwwGdcsFuuDglw=" providerId="None" clId="Web-{E399A2CE-B8D0-4C1E-AE01-25152B453D15}" dt="2025-05-07T16:53:00.982" v="198"/>
          <ac:spMkLst>
            <pc:docMk/>
            <pc:sldMk cId="3733083948" sldId="256"/>
            <ac:spMk id="5" creationId="{61AB8EED-D341-BEEE-3D86-DE728C171D07}"/>
          </ac:spMkLst>
        </pc:spChg>
      </pc:sldChg>
      <pc:sldChg chg="addSp modSp">
        <pc:chgData name="Zargar, Mohammad Reza [C B E]" userId="jgewxo3B0giCDflluAZfYLXsz5NcmAwwGdcsFuuDglw=" providerId="None" clId="Web-{E399A2CE-B8D0-4C1E-AE01-25152B453D15}" dt="2025-05-07T16:53:00.982" v="198"/>
        <pc:sldMkLst>
          <pc:docMk/>
          <pc:sldMk cId="3869548332" sldId="257"/>
        </pc:sldMkLst>
        <pc:spChg chg="add mod">
          <ac:chgData name="Zargar, Mohammad Reza [C B E]" userId="jgewxo3B0giCDflluAZfYLXsz5NcmAwwGdcsFuuDglw=" providerId="None" clId="Web-{E399A2CE-B8D0-4C1E-AE01-25152B453D15}" dt="2025-05-07T16:53:00.982" v="198"/>
          <ac:spMkLst>
            <pc:docMk/>
            <pc:sldMk cId="3869548332" sldId="257"/>
            <ac:spMk id="3" creationId="{10CCD916-65BB-807D-406C-D4FEABD3418F}"/>
          </ac:spMkLst>
        </pc:spChg>
      </pc:sldChg>
      <pc:sldChg chg="addSp modSp">
        <pc:chgData name="Zargar, Mohammad Reza [C B E]" userId="jgewxo3B0giCDflluAZfYLXsz5NcmAwwGdcsFuuDglw=" providerId="None" clId="Web-{E399A2CE-B8D0-4C1E-AE01-25152B453D15}" dt="2025-05-07T16:53:00.982" v="198"/>
        <pc:sldMkLst>
          <pc:docMk/>
          <pc:sldMk cId="2998702454" sldId="258"/>
        </pc:sldMkLst>
        <pc:spChg chg="add mod">
          <ac:chgData name="Zargar, Mohammad Reza [C B E]" userId="jgewxo3B0giCDflluAZfYLXsz5NcmAwwGdcsFuuDglw=" providerId="None" clId="Web-{E399A2CE-B8D0-4C1E-AE01-25152B453D15}" dt="2025-05-07T16:53:00.982" v="198"/>
          <ac:spMkLst>
            <pc:docMk/>
            <pc:sldMk cId="2998702454" sldId="258"/>
            <ac:spMk id="4" creationId="{94864148-8577-ADD3-8DD7-4116D5E2FC4F}"/>
          </ac:spMkLst>
        </pc:spChg>
      </pc:sldChg>
      <pc:sldChg chg="addSp modSp">
        <pc:chgData name="Zargar, Mohammad Reza [C B E]" userId="jgewxo3B0giCDflluAZfYLXsz5NcmAwwGdcsFuuDglw=" providerId="None" clId="Web-{E399A2CE-B8D0-4C1E-AE01-25152B453D15}" dt="2025-05-07T16:53:00.982" v="198"/>
        <pc:sldMkLst>
          <pc:docMk/>
          <pc:sldMk cId="2333516821" sldId="259"/>
        </pc:sldMkLst>
        <pc:spChg chg="add mod">
          <ac:chgData name="Zargar, Mohammad Reza [C B E]" userId="jgewxo3B0giCDflluAZfYLXsz5NcmAwwGdcsFuuDglw=" providerId="None" clId="Web-{E399A2CE-B8D0-4C1E-AE01-25152B453D15}" dt="2025-05-07T16:53:00.982" v="198"/>
          <ac:spMkLst>
            <pc:docMk/>
            <pc:sldMk cId="2333516821" sldId="259"/>
            <ac:spMk id="3" creationId="{9646BC53-D404-44B9-677E-23A0714F484B}"/>
          </ac:spMkLst>
        </pc:spChg>
      </pc:sldChg>
      <pc:sldChg chg="addSp modSp">
        <pc:chgData name="Zargar, Mohammad Reza [C B E]" userId="jgewxo3B0giCDflluAZfYLXsz5NcmAwwGdcsFuuDglw=" providerId="None" clId="Web-{E399A2CE-B8D0-4C1E-AE01-25152B453D15}" dt="2025-05-07T16:53:00.982" v="198"/>
        <pc:sldMkLst>
          <pc:docMk/>
          <pc:sldMk cId="426337773" sldId="260"/>
        </pc:sldMkLst>
        <pc:spChg chg="add mod">
          <ac:chgData name="Zargar, Mohammad Reza [C B E]" userId="jgewxo3B0giCDflluAZfYLXsz5NcmAwwGdcsFuuDglw=" providerId="None" clId="Web-{E399A2CE-B8D0-4C1E-AE01-25152B453D15}" dt="2025-05-07T16:53:00.982" v="198"/>
          <ac:spMkLst>
            <pc:docMk/>
            <pc:sldMk cId="426337773" sldId="260"/>
            <ac:spMk id="14" creationId="{67AA651C-1B23-2650-EA0C-F63639F81614}"/>
          </ac:spMkLst>
        </pc:spChg>
      </pc:sldChg>
      <pc:sldChg chg="addSp modSp">
        <pc:chgData name="Zargar, Mohammad Reza [C B E]" userId="jgewxo3B0giCDflluAZfYLXsz5NcmAwwGdcsFuuDglw=" providerId="None" clId="Web-{E399A2CE-B8D0-4C1E-AE01-25152B453D15}" dt="2025-05-07T16:53:00.982" v="198"/>
        <pc:sldMkLst>
          <pc:docMk/>
          <pc:sldMk cId="2122012861" sldId="261"/>
        </pc:sldMkLst>
        <pc:spChg chg="add mod">
          <ac:chgData name="Zargar, Mohammad Reza [C B E]" userId="jgewxo3B0giCDflluAZfYLXsz5NcmAwwGdcsFuuDglw=" providerId="None" clId="Web-{E399A2CE-B8D0-4C1E-AE01-25152B453D15}" dt="2025-05-07T16:53:00.982" v="198"/>
          <ac:spMkLst>
            <pc:docMk/>
            <pc:sldMk cId="2122012861" sldId="261"/>
            <ac:spMk id="3" creationId="{EE80B883-3AC4-7E33-9999-35349B9988E9}"/>
          </ac:spMkLst>
        </pc:spChg>
      </pc:sldChg>
      <pc:sldChg chg="addSp modSp">
        <pc:chgData name="Zargar, Mohammad Reza [C B E]" userId="jgewxo3B0giCDflluAZfYLXsz5NcmAwwGdcsFuuDglw=" providerId="None" clId="Web-{E399A2CE-B8D0-4C1E-AE01-25152B453D15}" dt="2025-05-07T16:53:00.982" v="198"/>
        <pc:sldMkLst>
          <pc:docMk/>
          <pc:sldMk cId="1926802647" sldId="262"/>
        </pc:sldMkLst>
        <pc:spChg chg="add mod">
          <ac:chgData name="Zargar, Mohammad Reza [C B E]" userId="jgewxo3B0giCDflluAZfYLXsz5NcmAwwGdcsFuuDglw=" providerId="None" clId="Web-{E399A2CE-B8D0-4C1E-AE01-25152B453D15}" dt="2025-05-07T16:53:00.982" v="198"/>
          <ac:spMkLst>
            <pc:docMk/>
            <pc:sldMk cId="1926802647" sldId="262"/>
            <ac:spMk id="2" creationId="{FBCA947B-5F30-5596-CF1F-7A7B984EC0A1}"/>
          </ac:spMkLst>
        </pc:spChg>
      </pc:sldChg>
      <pc:sldChg chg="addSp delSp modSp">
        <pc:chgData name="Zargar, Mohammad Reza [C B E]" userId="jgewxo3B0giCDflluAZfYLXsz5NcmAwwGdcsFuuDglw=" providerId="None" clId="Web-{E399A2CE-B8D0-4C1E-AE01-25152B453D15}" dt="2025-05-07T16:52:52.404" v="197"/>
        <pc:sldMkLst>
          <pc:docMk/>
          <pc:sldMk cId="1737850467" sldId="263"/>
        </pc:sldMkLst>
        <pc:spChg chg="del">
          <ac:chgData name="Zargar, Mohammad Reza [C B E]" userId="jgewxo3B0giCDflluAZfYLXsz5NcmAwwGdcsFuuDglw=" providerId="None" clId="Web-{E399A2CE-B8D0-4C1E-AE01-25152B453D15}" dt="2025-05-07T16:39:33.256" v="30"/>
          <ac:spMkLst>
            <pc:docMk/>
            <pc:sldMk cId="1737850467" sldId="263"/>
            <ac:spMk id="3" creationId="{07149E75-AFB9-173C-669F-2BB5C2AAFAFB}"/>
          </ac:spMkLst>
        </pc:spChg>
        <pc:spChg chg="mod">
          <ac:chgData name="Zargar, Mohammad Reza [C B E]" userId="jgewxo3B0giCDflluAZfYLXsz5NcmAwwGdcsFuuDglw=" providerId="None" clId="Web-{E399A2CE-B8D0-4C1E-AE01-25152B453D15}" dt="2025-05-07T16:39:52.241" v="36" actId="1076"/>
          <ac:spMkLst>
            <pc:docMk/>
            <pc:sldMk cId="1737850467" sldId="263"/>
            <ac:spMk id="4" creationId="{7399FC16-6C0F-639F-17EB-AC248D6EA000}"/>
          </ac:spMkLst>
        </pc:spChg>
        <pc:spChg chg="del">
          <ac:chgData name="Zargar, Mohammad Reza [C B E]" userId="jgewxo3B0giCDflluAZfYLXsz5NcmAwwGdcsFuuDglw=" providerId="None" clId="Web-{E399A2CE-B8D0-4C1E-AE01-25152B453D15}" dt="2025-05-07T16:39:37.709" v="31"/>
          <ac:spMkLst>
            <pc:docMk/>
            <pc:sldMk cId="1737850467" sldId="263"/>
            <ac:spMk id="5" creationId="{D33703C9-31F9-8731-55F2-FEC56E224488}"/>
          </ac:spMkLst>
        </pc:spChg>
        <pc:spChg chg="add mod">
          <ac:chgData name="Zargar, Mohammad Reza [C B E]" userId="jgewxo3B0giCDflluAZfYLXsz5NcmAwwGdcsFuuDglw=" providerId="None" clId="Web-{E399A2CE-B8D0-4C1E-AE01-25152B453D15}" dt="2025-05-07T16:52:52.404" v="197"/>
          <ac:spMkLst>
            <pc:docMk/>
            <pc:sldMk cId="1737850467" sldId="263"/>
            <ac:spMk id="8" creationId="{DAB3F5F1-C080-29F6-9F35-2552CF9756F4}"/>
          </ac:spMkLst>
        </pc:spChg>
        <pc:picChg chg="add del mod">
          <ac:chgData name="Zargar, Mohammad Reza [C B E]" userId="jgewxo3B0giCDflluAZfYLXsz5NcmAwwGdcsFuuDglw=" providerId="None" clId="Web-{E399A2CE-B8D0-4C1E-AE01-25152B453D15}" dt="2025-05-07T16:39:29.897" v="29"/>
          <ac:picMkLst>
            <pc:docMk/>
            <pc:sldMk cId="1737850467" sldId="263"/>
            <ac:picMk id="6" creationId="{9CE4ADF5-8C19-A9F2-3809-7A05E6AC362E}"/>
          </ac:picMkLst>
        </pc:picChg>
        <pc:picChg chg="add mod">
          <ac:chgData name="Zargar, Mohammad Reza [C B E]" userId="jgewxo3B0giCDflluAZfYLXsz5NcmAwwGdcsFuuDglw=" providerId="None" clId="Web-{E399A2CE-B8D0-4C1E-AE01-25152B453D15}" dt="2025-05-07T16:39:47.413" v="35" actId="14100"/>
          <ac:picMkLst>
            <pc:docMk/>
            <pc:sldMk cId="1737850467" sldId="263"/>
            <ac:picMk id="7" creationId="{F62829FC-5830-2104-84E3-424A26BDB414}"/>
          </ac:picMkLst>
        </pc:picChg>
      </pc:sldChg>
      <pc:sldChg chg="addSp modSp">
        <pc:chgData name="Zargar, Mohammad Reza [C B E]" userId="jgewxo3B0giCDflluAZfYLXsz5NcmAwwGdcsFuuDglw=" providerId="None" clId="Web-{E399A2CE-B8D0-4C1E-AE01-25152B453D15}" dt="2025-05-07T16:53:00.982" v="198"/>
        <pc:sldMkLst>
          <pc:docMk/>
          <pc:sldMk cId="470938759" sldId="264"/>
        </pc:sldMkLst>
        <pc:spChg chg="add mod">
          <ac:chgData name="Zargar, Mohammad Reza [C B E]" userId="jgewxo3B0giCDflluAZfYLXsz5NcmAwwGdcsFuuDglw=" providerId="None" clId="Web-{E399A2CE-B8D0-4C1E-AE01-25152B453D15}" dt="2025-05-07T16:53:00.982" v="198"/>
          <ac:spMkLst>
            <pc:docMk/>
            <pc:sldMk cId="470938759" sldId="264"/>
            <ac:spMk id="2" creationId="{83334F71-5147-9019-09BC-BC2E6A6C504C}"/>
          </ac:spMkLst>
        </pc:spChg>
      </pc:sldChg>
      <pc:sldChg chg="addSp modSp">
        <pc:chgData name="Zargar, Mohammad Reza [C B E]" userId="jgewxo3B0giCDflluAZfYLXsz5NcmAwwGdcsFuuDglw=" providerId="None" clId="Web-{E399A2CE-B8D0-4C1E-AE01-25152B453D15}" dt="2025-05-07T16:53:00.982" v="198"/>
        <pc:sldMkLst>
          <pc:docMk/>
          <pc:sldMk cId="1086203609" sldId="265"/>
        </pc:sldMkLst>
        <pc:spChg chg="add mod">
          <ac:chgData name="Zargar, Mohammad Reza [C B E]" userId="jgewxo3B0giCDflluAZfYLXsz5NcmAwwGdcsFuuDglw=" providerId="None" clId="Web-{E399A2CE-B8D0-4C1E-AE01-25152B453D15}" dt="2025-05-07T16:53:00.982" v="198"/>
          <ac:spMkLst>
            <pc:docMk/>
            <pc:sldMk cId="1086203609" sldId="265"/>
            <ac:spMk id="2" creationId="{5F98318D-BDDF-33F4-9348-DFC9E213E12F}"/>
          </ac:spMkLst>
        </pc:spChg>
      </pc:sldChg>
      <pc:sldChg chg="addSp modSp">
        <pc:chgData name="Zargar, Mohammad Reza [C B E]" userId="jgewxo3B0giCDflluAZfYLXsz5NcmAwwGdcsFuuDglw=" providerId="None" clId="Web-{E399A2CE-B8D0-4C1E-AE01-25152B453D15}" dt="2025-05-07T16:53:00.982" v="198"/>
        <pc:sldMkLst>
          <pc:docMk/>
          <pc:sldMk cId="123010988" sldId="266"/>
        </pc:sldMkLst>
        <pc:spChg chg="add mod">
          <ac:chgData name="Zargar, Mohammad Reza [C B E]" userId="jgewxo3B0giCDflluAZfYLXsz5NcmAwwGdcsFuuDglw=" providerId="None" clId="Web-{E399A2CE-B8D0-4C1E-AE01-25152B453D15}" dt="2025-05-07T16:53:00.982" v="198"/>
          <ac:spMkLst>
            <pc:docMk/>
            <pc:sldMk cId="123010988" sldId="266"/>
            <ac:spMk id="5" creationId="{B9BF3102-C112-FA90-A461-605F23582380}"/>
          </ac:spMkLst>
        </pc:spChg>
      </pc:sldChg>
      <pc:sldChg chg="addSp delSp modSp add ord replId">
        <pc:chgData name="Zargar, Mohammad Reza [C B E]" userId="jgewxo3B0giCDflluAZfYLXsz5NcmAwwGdcsFuuDglw=" providerId="None" clId="Web-{E399A2CE-B8D0-4C1E-AE01-25152B453D15}" dt="2025-05-07T16:53:00.982" v="198"/>
        <pc:sldMkLst>
          <pc:docMk/>
          <pc:sldMk cId="629351763" sldId="267"/>
        </pc:sldMkLst>
        <pc:spChg chg="del">
          <ac:chgData name="Zargar, Mohammad Reza [C B E]" userId="jgewxo3B0giCDflluAZfYLXsz5NcmAwwGdcsFuuDglw=" providerId="None" clId="Web-{E399A2CE-B8D0-4C1E-AE01-25152B453D15}" dt="2025-05-07T16:39:07.819" v="24"/>
          <ac:spMkLst>
            <pc:docMk/>
            <pc:sldMk cId="629351763" sldId="267"/>
            <ac:spMk id="4" creationId="{61B1A741-EC4E-88D8-692A-2DF9FD14F03D}"/>
          </ac:spMkLst>
        </pc:spChg>
        <pc:spChg chg="mod">
          <ac:chgData name="Zargar, Mohammad Reza [C B E]" userId="jgewxo3B0giCDflluAZfYLXsz5NcmAwwGdcsFuuDglw=" providerId="None" clId="Web-{E399A2CE-B8D0-4C1E-AE01-25152B453D15}" dt="2025-05-07T16:39:15.506" v="26" actId="1076"/>
          <ac:spMkLst>
            <pc:docMk/>
            <pc:sldMk cId="629351763" sldId="267"/>
            <ac:spMk id="5" creationId="{AE77A523-F7C5-49BD-D8EF-A4656E63AED4}"/>
          </ac:spMkLst>
        </pc:spChg>
        <pc:spChg chg="add mod">
          <ac:chgData name="Zargar, Mohammad Reza [C B E]" userId="jgewxo3B0giCDflluAZfYLXsz5NcmAwwGdcsFuuDglw=" providerId="None" clId="Web-{E399A2CE-B8D0-4C1E-AE01-25152B453D15}" dt="2025-05-07T16:53:00.982" v="198"/>
          <ac:spMkLst>
            <pc:docMk/>
            <pc:sldMk cId="629351763" sldId="267"/>
            <ac:spMk id="9" creationId="{F1508802-AD2F-D281-82A8-5BD3A549C170}"/>
          </ac:spMkLst>
        </pc:spChg>
        <pc:picChg chg="mod">
          <ac:chgData name="Zargar, Mohammad Reza [C B E]" userId="jgewxo3B0giCDflluAZfYLXsz5NcmAwwGdcsFuuDglw=" providerId="None" clId="Web-{E399A2CE-B8D0-4C1E-AE01-25152B453D15}" dt="2025-05-07T16:39:05.131" v="23" actId="14100"/>
          <ac:picMkLst>
            <pc:docMk/>
            <pc:sldMk cId="629351763" sldId="267"/>
            <ac:picMk id="6" creationId="{C5B0C211-E1D1-EB09-DB70-112675B9B904}"/>
          </ac:picMkLst>
        </pc:picChg>
        <pc:picChg chg="del">
          <ac:chgData name="Zargar, Mohammad Reza [C B E]" userId="jgewxo3B0giCDflluAZfYLXsz5NcmAwwGdcsFuuDglw=" providerId="None" clId="Web-{E399A2CE-B8D0-4C1E-AE01-25152B453D15}" dt="2025-05-07T16:38:37.959" v="19"/>
          <ac:picMkLst>
            <pc:docMk/>
            <pc:sldMk cId="629351763" sldId="267"/>
            <ac:picMk id="7" creationId="{726400F9-A48A-05E3-5157-54782547884A}"/>
          </ac:picMkLst>
        </pc:picChg>
        <pc:picChg chg="add mod">
          <ac:chgData name="Zargar, Mohammad Reza [C B E]" userId="jgewxo3B0giCDflluAZfYLXsz5NcmAwwGdcsFuuDglw=" providerId="None" clId="Web-{E399A2CE-B8D0-4C1E-AE01-25152B453D15}" dt="2025-05-07T16:39:18.397" v="27" actId="1076"/>
          <ac:picMkLst>
            <pc:docMk/>
            <pc:sldMk cId="629351763" sldId="267"/>
            <ac:picMk id="8" creationId="{3E52193E-434B-209F-606D-2021960AE591}"/>
          </ac:picMkLst>
        </pc:picChg>
      </pc:sldChg>
      <pc:sldChg chg="addSp delSp modSp add replId">
        <pc:chgData name="Zargar, Mohammad Reza [C B E]" userId="jgewxo3B0giCDflluAZfYLXsz5NcmAwwGdcsFuuDglw=" providerId="None" clId="Web-{E399A2CE-B8D0-4C1E-AE01-25152B453D15}" dt="2025-05-07T16:53:00.982" v="198"/>
        <pc:sldMkLst>
          <pc:docMk/>
          <pc:sldMk cId="1617569885" sldId="268"/>
        </pc:sldMkLst>
        <pc:spChg chg="mod">
          <ac:chgData name="Zargar, Mohammad Reza [C B E]" userId="jgewxo3B0giCDflluAZfYLXsz5NcmAwwGdcsFuuDglw=" providerId="None" clId="Web-{E399A2CE-B8D0-4C1E-AE01-25152B453D15}" dt="2025-05-07T16:50:58.262" v="195" actId="20577"/>
          <ac:spMkLst>
            <pc:docMk/>
            <pc:sldMk cId="1617569885" sldId="268"/>
            <ac:spMk id="2" creationId="{0AED6454-08EB-338C-6653-E574D4788476}"/>
          </ac:spMkLst>
        </pc:spChg>
        <pc:spChg chg="del mod">
          <ac:chgData name="Zargar, Mohammad Reza [C B E]" userId="jgewxo3B0giCDflluAZfYLXsz5NcmAwwGdcsFuuDglw=" providerId="None" clId="Web-{E399A2CE-B8D0-4C1E-AE01-25152B453D15}" dt="2025-05-07T16:40:07.928" v="40"/>
          <ac:spMkLst>
            <pc:docMk/>
            <pc:sldMk cId="1617569885" sldId="268"/>
            <ac:spMk id="6" creationId="{8623F5DD-5ABE-5D67-00AD-30D10B6EC2D7}"/>
          </ac:spMkLst>
        </pc:spChg>
        <pc:spChg chg="del mod">
          <ac:chgData name="Zargar, Mohammad Reza [C B E]" userId="jgewxo3B0giCDflluAZfYLXsz5NcmAwwGdcsFuuDglw=" providerId="None" clId="Web-{E399A2CE-B8D0-4C1E-AE01-25152B453D15}" dt="2025-05-07T16:40:12.475" v="43"/>
          <ac:spMkLst>
            <pc:docMk/>
            <pc:sldMk cId="1617569885" sldId="268"/>
            <ac:spMk id="7" creationId="{50662710-B25C-F3D1-59F6-837AF3DCB317}"/>
          </ac:spMkLst>
        </pc:spChg>
        <pc:spChg chg="add mod">
          <ac:chgData name="Zargar, Mohammad Reza [C B E]" userId="jgewxo3B0giCDflluAZfYLXsz5NcmAwwGdcsFuuDglw=" providerId="None" clId="Web-{E399A2CE-B8D0-4C1E-AE01-25152B453D15}" dt="2025-05-07T16:51:07.466" v="196" actId="1076"/>
          <ac:spMkLst>
            <pc:docMk/>
            <pc:sldMk cId="1617569885" sldId="268"/>
            <ac:spMk id="8" creationId="{34D186EF-ED3C-C80D-C4B1-48302B3A1816}"/>
          </ac:spMkLst>
        </pc:spChg>
        <pc:spChg chg="add mod">
          <ac:chgData name="Zargar, Mohammad Reza [C B E]" userId="jgewxo3B0giCDflluAZfYLXsz5NcmAwwGdcsFuuDglw=" providerId="None" clId="Web-{E399A2CE-B8D0-4C1E-AE01-25152B453D15}" dt="2025-05-07T16:53:00.982" v="198"/>
          <ac:spMkLst>
            <pc:docMk/>
            <pc:sldMk cId="1617569885" sldId="268"/>
            <ac:spMk id="9" creationId="{CC07698C-EBDB-6568-D2DD-57B42CA1ACF9}"/>
          </ac:spMkLst>
        </pc:spChg>
        <pc:picChg chg="del">
          <ac:chgData name="Zargar, Mohammad Reza [C B E]" userId="jgewxo3B0giCDflluAZfYLXsz5NcmAwwGdcsFuuDglw=" providerId="None" clId="Web-{E399A2CE-B8D0-4C1E-AE01-25152B453D15}" dt="2025-05-07T16:40:05.116" v="38"/>
          <ac:picMkLst>
            <pc:docMk/>
            <pc:sldMk cId="1617569885" sldId="268"/>
            <ac:picMk id="3" creationId="{4355D30C-443F-50BE-0E90-42EB82D45ABF}"/>
          </ac:picMkLst>
        </pc:picChg>
        <pc:picChg chg="del">
          <ac:chgData name="Zargar, Mohammad Reza [C B E]" userId="jgewxo3B0giCDflluAZfYLXsz5NcmAwwGdcsFuuDglw=" providerId="None" clId="Web-{E399A2CE-B8D0-4C1E-AE01-25152B453D15}" dt="2025-05-07T16:40:09.585" v="41"/>
          <ac:picMkLst>
            <pc:docMk/>
            <pc:sldMk cId="1617569885" sldId="268"/>
            <ac:picMk id="4" creationId="{DB888EF2-454D-91FB-1D39-39D7FB046EE4}"/>
          </ac:picMkLst>
        </pc:picChg>
      </pc:sldChg>
      <pc:sldChg chg="modSp add replId">
        <pc:chgData name="Zargar, Mohammad Reza [C B E]" userId="jgewxo3B0giCDflluAZfYLXsz5NcmAwwGdcsFuuDglw=" providerId="None" clId="Web-{E399A2CE-B8D0-4C1E-AE01-25152B453D15}" dt="2025-05-07T16:57:50.906" v="250" actId="1076"/>
        <pc:sldMkLst>
          <pc:docMk/>
          <pc:sldMk cId="1950293956" sldId="269"/>
        </pc:sldMkLst>
        <pc:spChg chg="mod">
          <ac:chgData name="Zargar, Mohammad Reza [C B E]" userId="jgewxo3B0giCDflluAZfYLXsz5NcmAwwGdcsFuuDglw=" providerId="None" clId="Web-{E399A2CE-B8D0-4C1E-AE01-25152B453D15}" dt="2025-05-07T16:56:04.342" v="204" actId="20577"/>
          <ac:spMkLst>
            <pc:docMk/>
            <pc:sldMk cId="1950293956" sldId="269"/>
            <ac:spMk id="2" creationId="{FDDFCBC4-1A4D-5CEC-ADBE-91AA5D8B4020}"/>
          </ac:spMkLst>
        </pc:spChg>
        <pc:spChg chg="mod">
          <ac:chgData name="Zargar, Mohammad Reza [C B E]" userId="jgewxo3B0giCDflluAZfYLXsz5NcmAwwGdcsFuuDglw=" providerId="None" clId="Web-{E399A2CE-B8D0-4C1E-AE01-25152B453D15}" dt="2025-05-07T16:57:50.906" v="250" actId="1076"/>
          <ac:spMkLst>
            <pc:docMk/>
            <pc:sldMk cId="1950293956" sldId="269"/>
            <ac:spMk id="8" creationId="{602F97BF-948B-ABEA-4357-FDF8C1498FBA}"/>
          </ac:spMkLst>
        </pc:spChg>
      </pc:sldChg>
      <pc:sldMasterChg chg="mod modSldLayout">
        <pc:chgData name="Zargar, Mohammad Reza [C B E]" userId="jgewxo3B0giCDflluAZfYLXsz5NcmAwwGdcsFuuDglw=" providerId="None" clId="Web-{E399A2CE-B8D0-4C1E-AE01-25152B453D15}" dt="2025-05-07T16:53:02.091" v="199"/>
        <pc:sldMasterMkLst>
          <pc:docMk/>
          <pc:sldMasterMk cId="3512508521" sldId="2147483725"/>
        </pc:sldMasterMkLst>
        <pc:sldLayoutChg chg="mod">
          <pc:chgData name="Zargar, Mohammad Reza [C B E]" userId="jgewxo3B0giCDflluAZfYLXsz5NcmAwwGdcsFuuDglw=" providerId="None" clId="Web-{E399A2CE-B8D0-4C1E-AE01-25152B453D15}" dt="2025-05-07T16:53:02.091" v="199"/>
          <pc:sldLayoutMkLst>
            <pc:docMk/>
            <pc:sldMasterMk cId="3512508521" sldId="2147483725"/>
            <pc:sldLayoutMk cId="2564861481" sldId="2147483714"/>
          </pc:sldLayoutMkLst>
        </pc:sldLayoutChg>
        <pc:sldLayoutChg chg="mod">
          <pc:chgData name="Zargar, Mohammad Reza [C B E]" userId="jgewxo3B0giCDflluAZfYLXsz5NcmAwwGdcsFuuDglw=" providerId="None" clId="Web-{E399A2CE-B8D0-4C1E-AE01-25152B453D15}" dt="2025-05-07T16:53:02.091" v="199"/>
          <pc:sldLayoutMkLst>
            <pc:docMk/>
            <pc:sldMasterMk cId="3512508521" sldId="2147483725"/>
            <pc:sldLayoutMk cId="2102968784" sldId="2147483715"/>
          </pc:sldLayoutMkLst>
        </pc:sldLayoutChg>
        <pc:sldLayoutChg chg="mod">
          <pc:chgData name="Zargar, Mohammad Reza [C B E]" userId="jgewxo3B0giCDflluAZfYLXsz5NcmAwwGdcsFuuDglw=" providerId="None" clId="Web-{E399A2CE-B8D0-4C1E-AE01-25152B453D15}" dt="2025-05-07T16:53:02.091" v="199"/>
          <pc:sldLayoutMkLst>
            <pc:docMk/>
            <pc:sldMasterMk cId="3512508521" sldId="2147483725"/>
            <pc:sldLayoutMk cId="2366898095" sldId="2147483716"/>
          </pc:sldLayoutMkLst>
        </pc:sldLayoutChg>
        <pc:sldLayoutChg chg="mod">
          <pc:chgData name="Zargar, Mohammad Reza [C B E]" userId="jgewxo3B0giCDflluAZfYLXsz5NcmAwwGdcsFuuDglw=" providerId="None" clId="Web-{E399A2CE-B8D0-4C1E-AE01-25152B453D15}" dt="2025-05-07T16:53:02.091" v="199"/>
          <pc:sldLayoutMkLst>
            <pc:docMk/>
            <pc:sldMasterMk cId="3512508521" sldId="2147483725"/>
            <pc:sldLayoutMk cId="1447117594" sldId="2147483717"/>
          </pc:sldLayoutMkLst>
        </pc:sldLayoutChg>
        <pc:sldLayoutChg chg="mod">
          <pc:chgData name="Zargar, Mohammad Reza [C B E]" userId="jgewxo3B0giCDflluAZfYLXsz5NcmAwwGdcsFuuDglw=" providerId="None" clId="Web-{E399A2CE-B8D0-4C1E-AE01-25152B453D15}" dt="2025-05-07T16:53:02.091" v="199"/>
          <pc:sldLayoutMkLst>
            <pc:docMk/>
            <pc:sldMasterMk cId="3512508521" sldId="2147483725"/>
            <pc:sldLayoutMk cId="777333027" sldId="2147483718"/>
          </pc:sldLayoutMkLst>
        </pc:sldLayoutChg>
        <pc:sldLayoutChg chg="mod">
          <pc:chgData name="Zargar, Mohammad Reza [C B E]" userId="jgewxo3B0giCDflluAZfYLXsz5NcmAwwGdcsFuuDglw=" providerId="None" clId="Web-{E399A2CE-B8D0-4C1E-AE01-25152B453D15}" dt="2025-05-07T16:53:02.091" v="199"/>
          <pc:sldLayoutMkLst>
            <pc:docMk/>
            <pc:sldMasterMk cId="3512508521" sldId="2147483725"/>
            <pc:sldLayoutMk cId="71117223" sldId="2147483719"/>
          </pc:sldLayoutMkLst>
        </pc:sldLayoutChg>
        <pc:sldLayoutChg chg="mod">
          <pc:chgData name="Zargar, Mohammad Reza [C B E]" userId="jgewxo3B0giCDflluAZfYLXsz5NcmAwwGdcsFuuDglw=" providerId="None" clId="Web-{E399A2CE-B8D0-4C1E-AE01-25152B453D15}" dt="2025-05-07T16:53:02.091" v="199"/>
          <pc:sldLayoutMkLst>
            <pc:docMk/>
            <pc:sldMasterMk cId="3512508521" sldId="2147483725"/>
            <pc:sldLayoutMk cId="4166143336" sldId="2147483720"/>
          </pc:sldLayoutMkLst>
        </pc:sldLayoutChg>
        <pc:sldLayoutChg chg="mod">
          <pc:chgData name="Zargar, Mohammad Reza [C B E]" userId="jgewxo3B0giCDflluAZfYLXsz5NcmAwwGdcsFuuDglw=" providerId="None" clId="Web-{E399A2CE-B8D0-4C1E-AE01-25152B453D15}" dt="2025-05-07T16:53:02.091" v="199"/>
          <pc:sldLayoutMkLst>
            <pc:docMk/>
            <pc:sldMasterMk cId="3512508521" sldId="2147483725"/>
            <pc:sldLayoutMk cId="1733313775" sldId="2147483721"/>
          </pc:sldLayoutMkLst>
        </pc:sldLayoutChg>
        <pc:sldLayoutChg chg="mod">
          <pc:chgData name="Zargar, Mohammad Reza [C B E]" userId="jgewxo3B0giCDflluAZfYLXsz5NcmAwwGdcsFuuDglw=" providerId="None" clId="Web-{E399A2CE-B8D0-4C1E-AE01-25152B453D15}" dt="2025-05-07T16:53:02.091" v="199"/>
          <pc:sldLayoutMkLst>
            <pc:docMk/>
            <pc:sldMasterMk cId="3512508521" sldId="2147483725"/>
            <pc:sldLayoutMk cId="2124808265" sldId="2147483722"/>
          </pc:sldLayoutMkLst>
        </pc:sldLayoutChg>
        <pc:sldLayoutChg chg="mod">
          <pc:chgData name="Zargar, Mohammad Reza [C B E]" userId="jgewxo3B0giCDflluAZfYLXsz5NcmAwwGdcsFuuDglw=" providerId="None" clId="Web-{E399A2CE-B8D0-4C1E-AE01-25152B453D15}" dt="2025-05-07T16:53:02.091" v="199"/>
          <pc:sldLayoutMkLst>
            <pc:docMk/>
            <pc:sldMasterMk cId="3512508521" sldId="2147483725"/>
            <pc:sldLayoutMk cId="1801495523" sldId="2147483723"/>
          </pc:sldLayoutMkLst>
        </pc:sldLayoutChg>
        <pc:sldLayoutChg chg="mod">
          <pc:chgData name="Zargar, Mohammad Reza [C B E]" userId="jgewxo3B0giCDflluAZfYLXsz5NcmAwwGdcsFuuDglw=" providerId="None" clId="Web-{E399A2CE-B8D0-4C1E-AE01-25152B453D15}" dt="2025-05-07T16:53:02.091" v="199"/>
          <pc:sldLayoutMkLst>
            <pc:docMk/>
            <pc:sldMasterMk cId="3512508521" sldId="2147483725"/>
            <pc:sldLayoutMk cId="3344040223" sldId="2147483724"/>
          </pc:sldLayoutMkLst>
        </pc:sldLayoutChg>
      </pc:sldMasterChg>
    </pc:docChg>
  </pc:docChgLst>
  <pc:docChgLst>
    <pc:chgData name="Gates, Hannah [BCB]" userId="qbIMGsIAV7MhY/gZBFVhyGJUYjAcSqyVV37COJbWnYQ=" providerId="None" clId="Web-{543FCD8E-0B9E-4738-BF5A-74FDAD9C0257}"/>
    <pc:docChg chg="modSld">
      <pc:chgData name="Gates, Hannah [BCB]" userId="qbIMGsIAV7MhY/gZBFVhyGJUYjAcSqyVV37COJbWnYQ=" providerId="None" clId="Web-{543FCD8E-0B9E-4738-BF5A-74FDAD9C0257}" dt="2025-05-09T01:10:59.834" v="0" actId="14100"/>
      <pc:docMkLst>
        <pc:docMk/>
      </pc:docMkLst>
      <pc:sldChg chg="modSp">
        <pc:chgData name="Gates, Hannah [BCB]" userId="qbIMGsIAV7MhY/gZBFVhyGJUYjAcSqyVV37COJbWnYQ=" providerId="None" clId="Web-{543FCD8E-0B9E-4738-BF5A-74FDAD9C0257}" dt="2025-05-09T01:10:59.834" v="0" actId="14100"/>
        <pc:sldMkLst>
          <pc:docMk/>
          <pc:sldMk cId="426337773" sldId="260"/>
        </pc:sldMkLst>
        <pc:graphicFrameChg chg="mod">
          <ac:chgData name="Gates, Hannah [BCB]" userId="qbIMGsIAV7MhY/gZBFVhyGJUYjAcSqyVV37COJbWnYQ=" providerId="None" clId="Web-{543FCD8E-0B9E-4738-BF5A-74FDAD9C0257}" dt="2025-05-09T01:10:59.834" v="0" actId="14100"/>
          <ac:graphicFrameMkLst>
            <pc:docMk/>
            <pc:sldMk cId="426337773" sldId="260"/>
            <ac:graphicFrameMk id="15" creationId="{3B8ED28A-23BA-030F-DF96-DD328BD3B926}"/>
          </ac:graphicFrameMkLst>
        </pc:graphicFrameChg>
      </pc:sldChg>
    </pc:docChg>
  </pc:docChgLst>
  <pc:docChgLst>
    <pc:chgData name="Zargar, Mohammad Reza [C B E]" userId="jgewxo3B0giCDflluAZfYLXsz5NcmAwwGdcsFuuDglw=" providerId="None" clId="Web-{39481591-1EF2-4054-92CC-AC8872250618}"/>
    <pc:docChg chg="modSld">
      <pc:chgData name="Zargar, Mohammad Reza [C B E]" userId="jgewxo3B0giCDflluAZfYLXsz5NcmAwwGdcsFuuDglw=" providerId="None" clId="Web-{39481591-1EF2-4054-92CC-AC8872250618}" dt="2025-05-07T17:12:23.828" v="19" actId="1076"/>
      <pc:docMkLst>
        <pc:docMk/>
      </pc:docMkLst>
      <pc:sldChg chg="addSp modSp">
        <pc:chgData name="Zargar, Mohammad Reza [C B E]" userId="jgewxo3B0giCDflluAZfYLXsz5NcmAwwGdcsFuuDglw=" providerId="None" clId="Web-{39481591-1EF2-4054-92CC-AC8872250618}" dt="2025-05-07T17:07:18.003" v="4" actId="1076"/>
        <pc:sldMkLst>
          <pc:docMk/>
          <pc:sldMk cId="1617569885" sldId="268"/>
        </pc:sldMkLst>
        <pc:picChg chg="add mod">
          <ac:chgData name="Zargar, Mohammad Reza [C B E]" userId="jgewxo3B0giCDflluAZfYLXsz5NcmAwwGdcsFuuDglw=" providerId="None" clId="Web-{39481591-1EF2-4054-92CC-AC8872250618}" dt="2025-05-07T17:07:18.003" v="4" actId="1076"/>
          <ac:picMkLst>
            <pc:docMk/>
            <pc:sldMk cId="1617569885" sldId="268"/>
            <ac:picMk id="3" creationId="{85704474-B69B-5842-A4C1-0E5F0A8B1DF3}"/>
          </ac:picMkLst>
        </pc:picChg>
      </pc:sldChg>
      <pc:sldChg chg="addSp modSp">
        <pc:chgData name="Zargar, Mohammad Reza [C B E]" userId="jgewxo3B0giCDflluAZfYLXsz5NcmAwwGdcsFuuDglw=" providerId="None" clId="Web-{39481591-1EF2-4054-92CC-AC8872250618}" dt="2025-05-07T17:12:23.828" v="19" actId="1076"/>
        <pc:sldMkLst>
          <pc:docMk/>
          <pc:sldMk cId="1950293956" sldId="269"/>
        </pc:sldMkLst>
        <pc:picChg chg="add mod">
          <ac:chgData name="Zargar, Mohammad Reza [C B E]" userId="jgewxo3B0giCDflluAZfYLXsz5NcmAwwGdcsFuuDglw=" providerId="None" clId="Web-{39481591-1EF2-4054-92CC-AC8872250618}" dt="2025-05-07T17:12:23.828" v="19" actId="1076"/>
          <ac:picMkLst>
            <pc:docMk/>
            <pc:sldMk cId="1950293956" sldId="269"/>
            <ac:picMk id="3" creationId="{E6E6C4DB-8D95-3869-4E5A-76664388C2E3}"/>
          </ac:picMkLst>
        </pc:picChg>
        <pc:picChg chg="add mod">
          <ac:chgData name="Zargar, Mohammad Reza [C B E]" userId="jgewxo3B0giCDflluAZfYLXsz5NcmAwwGdcsFuuDglw=" providerId="None" clId="Web-{39481591-1EF2-4054-92CC-AC8872250618}" dt="2025-05-07T17:12:20.499" v="18" actId="1076"/>
          <ac:picMkLst>
            <pc:docMk/>
            <pc:sldMk cId="1950293956" sldId="269"/>
            <ac:picMk id="4" creationId="{77F3A31A-3046-DD17-EC05-731BD7ED1B65}"/>
          </ac:picMkLst>
        </pc:picChg>
      </pc:sldChg>
    </pc:docChg>
  </pc:docChgLst>
  <pc:docChgLst>
    <pc:chgData name="Sristi Dey" userId="amSflMPUKjEgOqm2WPw9kBgPwVOs7gYxt8HbbQex2YQ=" providerId="None" clId="Web-{142F5465-6C6B-4A30-B9E4-7E9F5E715438}"/>
    <pc:docChg chg="modSld">
      <pc:chgData name="Sristi Dey" userId="amSflMPUKjEgOqm2WPw9kBgPwVOs7gYxt8HbbQex2YQ=" providerId="None" clId="Web-{142F5465-6C6B-4A30-B9E4-7E9F5E715438}" dt="2025-05-07T13:43:44.868" v="5" actId="1076"/>
      <pc:docMkLst>
        <pc:docMk/>
      </pc:docMkLst>
      <pc:sldChg chg="addSp modSp">
        <pc:chgData name="Sristi Dey" userId="amSflMPUKjEgOqm2WPw9kBgPwVOs7gYxt8HbbQex2YQ=" providerId="None" clId="Web-{142F5465-6C6B-4A30-B9E4-7E9F5E715438}" dt="2025-05-07T13:43:44.868" v="5" actId="1076"/>
        <pc:sldMkLst>
          <pc:docMk/>
          <pc:sldMk cId="123010988" sldId="266"/>
        </pc:sldMkLst>
        <pc:picChg chg="add mod">
          <ac:chgData name="Sristi Dey" userId="amSflMPUKjEgOqm2WPw9kBgPwVOs7gYxt8HbbQex2YQ=" providerId="None" clId="Web-{142F5465-6C6B-4A30-B9E4-7E9F5E715438}" dt="2025-05-07T13:43:29.477" v="3" actId="1076"/>
          <ac:picMkLst>
            <pc:docMk/>
            <pc:sldMk cId="123010988" sldId="266"/>
            <ac:picMk id="3" creationId="{03AF9C01-91D7-17D0-2215-6C127387CAFD}"/>
          </ac:picMkLst>
        </pc:picChg>
        <pc:picChg chg="mod">
          <ac:chgData name="Sristi Dey" userId="amSflMPUKjEgOqm2WPw9kBgPwVOs7gYxt8HbbQex2YQ=" providerId="None" clId="Web-{142F5465-6C6B-4A30-B9E4-7E9F5E715438}" dt="2025-05-07T13:43:44.868" v="5" actId="1076"/>
          <ac:picMkLst>
            <pc:docMk/>
            <pc:sldMk cId="123010988" sldId="266"/>
            <ac:picMk id="4" creationId="{F5C63F53-DCC6-65BB-F5D5-E4FD5FEFEB0C}"/>
          </ac:picMkLst>
        </pc:picChg>
      </pc:sldChg>
    </pc:docChg>
  </pc:docChgLst>
  <pc:docChgLst>
    <pc:chgData name="Gates, Hannah [BCB]" userId="qbIMGsIAV7MhY/gZBFVhyGJUYjAcSqyVV37COJbWnYQ=" providerId="None" clId="Web-{5069298B-B77F-4D60-94F2-940D063C3E88}"/>
    <pc:docChg chg="modSld">
      <pc:chgData name="Gates, Hannah [BCB]" userId="qbIMGsIAV7MhY/gZBFVhyGJUYjAcSqyVV37COJbWnYQ=" providerId="None" clId="Web-{5069298B-B77F-4D60-94F2-940D063C3E88}" dt="2025-05-09T01:14:28.762" v="1" actId="1076"/>
      <pc:docMkLst>
        <pc:docMk/>
      </pc:docMkLst>
      <pc:sldChg chg="modSp">
        <pc:chgData name="Gates, Hannah [BCB]" userId="qbIMGsIAV7MhY/gZBFVhyGJUYjAcSqyVV37COJbWnYQ=" providerId="None" clId="Web-{5069298B-B77F-4D60-94F2-940D063C3E88}" dt="2025-05-09T01:14:28.762" v="1" actId="1076"/>
        <pc:sldMkLst>
          <pc:docMk/>
          <pc:sldMk cId="426337773" sldId="260"/>
        </pc:sldMkLst>
        <pc:picChg chg="mod">
          <ac:chgData name="Gates, Hannah [BCB]" userId="qbIMGsIAV7MhY/gZBFVhyGJUYjAcSqyVV37COJbWnYQ=" providerId="None" clId="Web-{5069298B-B77F-4D60-94F2-940D063C3E88}" dt="2025-05-09T01:14:28.762" v="1" actId="1076"/>
          <ac:picMkLst>
            <pc:docMk/>
            <pc:sldMk cId="426337773" sldId="260"/>
            <ac:picMk id="140" creationId="{C8A50AAE-902B-7E4B-8D1F-E6C066A6167A}"/>
          </ac:picMkLst>
        </pc:picChg>
      </pc:sldChg>
    </pc:docChg>
  </pc:docChgLst>
  <pc:docChgLst>
    <pc:chgData name="Vaishnavey SR [C B E]" userId="jiukH1g0lBCCCvTQ1Q/OiZdVKZJsAy7GY19TlkEDy70=" providerId="None" clId="Web-{2E1BD589-E9C9-4FDC-9E9D-AAE9F089143B}"/>
    <pc:docChg chg="modSld">
      <pc:chgData name="Vaishnavey SR [C B E]" userId="jiukH1g0lBCCCvTQ1Q/OiZdVKZJsAy7GY19TlkEDy70=" providerId="None" clId="Web-{2E1BD589-E9C9-4FDC-9E9D-AAE9F089143B}" dt="2025-05-08T23:41:26.452" v="2" actId="1076"/>
      <pc:docMkLst>
        <pc:docMk/>
      </pc:docMkLst>
      <pc:sldChg chg="addSp modSp">
        <pc:chgData name="Vaishnavey SR [C B E]" userId="jiukH1g0lBCCCvTQ1Q/OiZdVKZJsAy7GY19TlkEDy70=" providerId="None" clId="Web-{2E1BD589-E9C9-4FDC-9E9D-AAE9F089143B}" dt="2025-05-08T23:41:26.452" v="2" actId="1076"/>
        <pc:sldMkLst>
          <pc:docMk/>
          <pc:sldMk cId="1086203609" sldId="265"/>
        </pc:sldMkLst>
        <pc:picChg chg="add mod">
          <ac:chgData name="Vaishnavey SR [C B E]" userId="jiukH1g0lBCCCvTQ1Q/OiZdVKZJsAy7GY19TlkEDy70=" providerId="None" clId="Web-{2E1BD589-E9C9-4FDC-9E9D-AAE9F089143B}" dt="2025-05-08T23:41:26.452" v="2" actId="1076"/>
          <ac:picMkLst>
            <pc:docMk/>
            <pc:sldMk cId="1086203609" sldId="265"/>
            <ac:picMk id="6" creationId="{4DCDD141-4F6A-042C-B8C5-266E7EC9C488}"/>
          </ac:picMkLst>
        </pc:picChg>
      </pc:sldChg>
    </pc:docChg>
  </pc:docChgLst>
  <pc:docChgLst>
    <pc:chgData name="Zargar, Mohammad Reza [C B E]" userId="jgewxo3B0giCDflluAZfYLXsz5NcmAwwGdcsFuuDglw=" providerId="None" clId="Web-{60B857F3-CF9B-4AF5-AE78-41FFE7BA141E}"/>
    <pc:docChg chg="modSld">
      <pc:chgData name="Zargar, Mohammad Reza [C B E]" userId="jgewxo3B0giCDflluAZfYLXsz5NcmAwwGdcsFuuDglw=" providerId="None" clId="Web-{60B857F3-CF9B-4AF5-AE78-41FFE7BA141E}" dt="2025-05-09T01:15:28.313" v="13" actId="14100"/>
      <pc:docMkLst>
        <pc:docMk/>
      </pc:docMkLst>
      <pc:sldChg chg="addSp delSp modSp">
        <pc:chgData name="Zargar, Mohammad Reza [C B E]" userId="jgewxo3B0giCDflluAZfYLXsz5NcmAwwGdcsFuuDglw=" providerId="None" clId="Web-{60B857F3-CF9B-4AF5-AE78-41FFE7BA141E}" dt="2025-05-09T01:15:28.313" v="13" actId="14100"/>
        <pc:sldMkLst>
          <pc:docMk/>
          <pc:sldMk cId="374726043" sldId="277"/>
        </pc:sldMkLst>
        <pc:spChg chg="mod">
          <ac:chgData name="Zargar, Mohammad Reza [C B E]" userId="jgewxo3B0giCDflluAZfYLXsz5NcmAwwGdcsFuuDglw=" providerId="None" clId="Web-{60B857F3-CF9B-4AF5-AE78-41FFE7BA141E}" dt="2025-05-09T01:15:22.656" v="12" actId="20577"/>
          <ac:spMkLst>
            <pc:docMk/>
            <pc:sldMk cId="374726043" sldId="277"/>
            <ac:spMk id="2" creationId="{456E59C4-2464-BD8E-4C6B-5F2F1DFD7C67}"/>
          </ac:spMkLst>
        </pc:spChg>
        <pc:picChg chg="add mod">
          <ac:chgData name="Zargar, Mohammad Reza [C B E]" userId="jgewxo3B0giCDflluAZfYLXsz5NcmAwwGdcsFuuDglw=" providerId="None" clId="Web-{60B857F3-CF9B-4AF5-AE78-41FFE7BA141E}" dt="2025-05-09T01:15:28.313" v="13" actId="14100"/>
          <ac:picMkLst>
            <pc:docMk/>
            <pc:sldMk cId="374726043" sldId="277"/>
            <ac:picMk id="3" creationId="{6C6122EC-7475-6ECF-D95D-B610AE61D444}"/>
          </ac:picMkLst>
        </pc:picChg>
        <pc:picChg chg="del">
          <ac:chgData name="Zargar, Mohammad Reza [C B E]" userId="jgewxo3B0giCDflluAZfYLXsz5NcmAwwGdcsFuuDglw=" providerId="None" clId="Web-{60B857F3-CF9B-4AF5-AE78-41FFE7BA141E}" dt="2025-05-09T01:14:34.358" v="0"/>
          <ac:picMkLst>
            <pc:docMk/>
            <pc:sldMk cId="374726043" sldId="277"/>
            <ac:picMk id="8" creationId="{8EFA2EFC-DC6C-6B0B-390D-3CD8524B49F6}"/>
          </ac:picMkLst>
        </pc:picChg>
      </pc:sldChg>
    </pc:docChg>
  </pc:docChgLst>
  <pc:docChgLst>
    <pc:chgData name="Sristi Dey" userId="amSflMPUKjEgOqm2WPw9kBgPwVOs7gYxt8HbbQex2YQ=" providerId="None" clId="Web-{815BEDC0-D8F7-4DA0-8A49-DF5D8B314A16}"/>
    <pc:docChg chg="modSld">
      <pc:chgData name="Sristi Dey" userId="amSflMPUKjEgOqm2WPw9kBgPwVOs7gYxt8HbbQex2YQ=" providerId="None" clId="Web-{815BEDC0-D8F7-4DA0-8A49-DF5D8B314A16}" dt="2025-05-07T21:29:35.416" v="33" actId="1076"/>
      <pc:docMkLst>
        <pc:docMk/>
      </pc:docMkLst>
      <pc:sldChg chg="addSp delSp modSp">
        <pc:chgData name="Sristi Dey" userId="amSflMPUKjEgOqm2WPw9kBgPwVOs7gYxt8HbbQex2YQ=" providerId="None" clId="Web-{815BEDC0-D8F7-4DA0-8A49-DF5D8B314A16}" dt="2025-05-07T21:29:35.416" v="33" actId="1076"/>
        <pc:sldMkLst>
          <pc:docMk/>
          <pc:sldMk cId="123010988" sldId="266"/>
        </pc:sldMkLst>
        <pc:picChg chg="add del mod">
          <ac:chgData name="Sristi Dey" userId="amSflMPUKjEgOqm2WPw9kBgPwVOs7gYxt8HbbQex2YQ=" providerId="None" clId="Web-{815BEDC0-D8F7-4DA0-8A49-DF5D8B314A16}" dt="2025-05-07T21:24:47.209" v="8"/>
          <ac:picMkLst>
            <pc:docMk/>
            <pc:sldMk cId="123010988" sldId="266"/>
            <ac:picMk id="3" creationId="{311DC2F7-D659-37A8-C1D8-EDC04FAEE5FE}"/>
          </ac:picMkLst>
        </pc:picChg>
        <pc:picChg chg="mod">
          <ac:chgData name="Sristi Dey" userId="amSflMPUKjEgOqm2WPw9kBgPwVOs7gYxt8HbbQex2YQ=" providerId="None" clId="Web-{815BEDC0-D8F7-4DA0-8A49-DF5D8B314A16}" dt="2025-05-07T21:26:54.976" v="21" actId="14100"/>
          <ac:picMkLst>
            <pc:docMk/>
            <pc:sldMk cId="123010988" sldId="266"/>
            <ac:picMk id="4" creationId="{F5C63F53-DCC6-65BB-F5D5-E4FD5FEFEB0C}"/>
          </ac:picMkLst>
        </pc:picChg>
        <pc:picChg chg="add del mod">
          <ac:chgData name="Sristi Dey" userId="amSflMPUKjEgOqm2WPw9kBgPwVOs7gYxt8HbbQex2YQ=" providerId="None" clId="Web-{815BEDC0-D8F7-4DA0-8A49-DF5D8B314A16}" dt="2025-05-07T21:25:05.897" v="14"/>
          <ac:picMkLst>
            <pc:docMk/>
            <pc:sldMk cId="123010988" sldId="266"/>
            <ac:picMk id="8" creationId="{7412B029-E51C-5281-B560-C4F1354997F3}"/>
          </ac:picMkLst>
        </pc:picChg>
        <pc:picChg chg="del">
          <ac:chgData name="Sristi Dey" userId="amSflMPUKjEgOqm2WPw9kBgPwVOs7gYxt8HbbQex2YQ=" providerId="None" clId="Web-{815BEDC0-D8F7-4DA0-8A49-DF5D8B314A16}" dt="2025-05-07T21:22:35.254" v="0"/>
          <ac:picMkLst>
            <pc:docMk/>
            <pc:sldMk cId="123010988" sldId="266"/>
            <ac:picMk id="9" creationId="{AD989941-88BF-2EBD-FCEC-C58F1AF311DA}"/>
          </ac:picMkLst>
        </pc:picChg>
        <pc:picChg chg="add del mod">
          <ac:chgData name="Sristi Dey" userId="amSflMPUKjEgOqm2WPw9kBgPwVOs7gYxt8HbbQex2YQ=" providerId="None" clId="Web-{815BEDC0-D8F7-4DA0-8A49-DF5D8B314A16}" dt="2025-05-07T21:28:14.540" v="22"/>
          <ac:picMkLst>
            <pc:docMk/>
            <pc:sldMk cId="123010988" sldId="266"/>
            <ac:picMk id="10" creationId="{FE06DFE1-EB43-9823-BCC0-D0608395126E}"/>
          </ac:picMkLst>
        </pc:picChg>
        <pc:picChg chg="add mod">
          <ac:chgData name="Sristi Dey" userId="amSflMPUKjEgOqm2WPw9kBgPwVOs7gYxt8HbbQex2YQ=" providerId="None" clId="Web-{815BEDC0-D8F7-4DA0-8A49-DF5D8B314A16}" dt="2025-05-07T21:29:35.416" v="33" actId="1076"/>
          <ac:picMkLst>
            <pc:docMk/>
            <pc:sldMk cId="123010988" sldId="266"/>
            <ac:picMk id="11" creationId="{19D75BF5-18CF-1983-65FC-D74CE53C219F}"/>
          </ac:picMkLst>
        </pc:picChg>
      </pc:sldChg>
    </pc:docChg>
  </pc:docChgLst>
  <pc:docChgLst>
    <pc:chgData name="Vaishnavey SR [C B E]" userId="jiukH1g0lBCCCvTQ1Q/OiZdVKZJsAy7GY19TlkEDy70=" providerId="None" clId="Web-{07211EB4-6B30-46A3-9505-9C363B03DD8F}"/>
    <pc:docChg chg="modSld">
      <pc:chgData name="Vaishnavey SR [C B E]" userId="jiukH1g0lBCCCvTQ1Q/OiZdVKZJsAy7GY19TlkEDy70=" providerId="None" clId="Web-{07211EB4-6B30-46A3-9505-9C363B03DD8F}" dt="2025-05-09T00:01:29.671" v="16"/>
      <pc:docMkLst>
        <pc:docMk/>
      </pc:docMkLst>
      <pc:sldChg chg="modSp mod setBg">
        <pc:chgData name="Vaishnavey SR [C B E]" userId="jiukH1g0lBCCCvTQ1Q/OiZdVKZJsAy7GY19TlkEDy70=" providerId="None" clId="Web-{07211EB4-6B30-46A3-9505-9C363B03DD8F}" dt="2025-05-09T00:01:29.671" v="16"/>
        <pc:sldMkLst>
          <pc:docMk/>
          <pc:sldMk cId="3733083948" sldId="256"/>
        </pc:sldMkLst>
        <pc:spChg chg="mod">
          <ac:chgData name="Vaishnavey SR [C B E]" userId="jiukH1g0lBCCCvTQ1Q/OiZdVKZJsAy7GY19TlkEDy70=" providerId="None" clId="Web-{07211EB4-6B30-46A3-9505-9C363B03DD8F}" dt="2025-05-09T00:00:49.718" v="14" actId="20577"/>
          <ac:spMkLst>
            <pc:docMk/>
            <pc:sldMk cId="3733083948" sldId="256"/>
            <ac:spMk id="2" creationId="{5EB8B1A2-3C18-B795-9397-FB7AA165AA30}"/>
          </ac:spMkLst>
        </pc:spChg>
      </pc:sldChg>
    </pc:docChg>
  </pc:docChgLst>
  <pc:docChgLst>
    <pc:chgData name="Vaishnavey SR [C B E]" userId="jiukH1g0lBCCCvTQ1Q/OiZdVKZJsAy7GY19TlkEDy70=" providerId="None" clId="Web-{D6F1064C-5F25-41FB-AA00-99933E4245C3}"/>
    <pc:docChg chg="addSld modSld">
      <pc:chgData name="Vaishnavey SR [C B E]" userId="jiukH1g0lBCCCvTQ1Q/OiZdVKZJsAy7GY19TlkEDy70=" providerId="None" clId="Web-{D6F1064C-5F25-41FB-AA00-99933E4245C3}" dt="2025-05-08T23:34:40.626" v="98" actId="1076"/>
      <pc:docMkLst>
        <pc:docMk/>
      </pc:docMkLst>
      <pc:sldChg chg="modSp">
        <pc:chgData name="Vaishnavey SR [C B E]" userId="jiukH1g0lBCCCvTQ1Q/OiZdVKZJsAy7GY19TlkEDy70=" providerId="None" clId="Web-{D6F1064C-5F25-41FB-AA00-99933E4245C3}" dt="2025-05-08T23:32:14.299" v="75" actId="20577"/>
        <pc:sldMkLst>
          <pc:docMk/>
          <pc:sldMk cId="1926802647" sldId="262"/>
        </pc:sldMkLst>
        <pc:spChg chg="mod">
          <ac:chgData name="Vaishnavey SR [C B E]" userId="jiukH1g0lBCCCvTQ1Q/OiZdVKZJsAy7GY19TlkEDy70=" providerId="None" clId="Web-{D6F1064C-5F25-41FB-AA00-99933E4245C3}" dt="2025-05-08T23:32:10.487" v="72" actId="20577"/>
          <ac:spMkLst>
            <pc:docMk/>
            <pc:sldMk cId="1926802647" sldId="262"/>
            <ac:spMk id="3" creationId="{CD6F7231-EBF2-B7F8-4985-38B5E5D626F6}"/>
          </ac:spMkLst>
        </pc:spChg>
        <pc:spChg chg="mod">
          <ac:chgData name="Vaishnavey SR [C B E]" userId="jiukH1g0lBCCCvTQ1Q/OiZdVKZJsAy7GY19TlkEDy70=" providerId="None" clId="Web-{D6F1064C-5F25-41FB-AA00-99933E4245C3}" dt="2025-05-08T23:32:14.299" v="75" actId="20577"/>
          <ac:spMkLst>
            <pc:docMk/>
            <pc:sldMk cId="1926802647" sldId="262"/>
            <ac:spMk id="7" creationId="{2AB36FE8-AE6F-C9B3-888D-8F6CE5DBA5ED}"/>
          </ac:spMkLst>
        </pc:spChg>
      </pc:sldChg>
      <pc:sldChg chg="addSp modSp">
        <pc:chgData name="Vaishnavey SR [C B E]" userId="jiukH1g0lBCCCvTQ1Q/OiZdVKZJsAy7GY19TlkEDy70=" providerId="None" clId="Web-{D6F1064C-5F25-41FB-AA00-99933E4245C3}" dt="2025-05-08T23:27:48.911" v="66" actId="1076"/>
        <pc:sldMkLst>
          <pc:docMk/>
          <pc:sldMk cId="1086203609" sldId="265"/>
        </pc:sldMkLst>
        <pc:picChg chg="add mod">
          <ac:chgData name="Vaishnavey SR [C B E]" userId="jiukH1g0lBCCCvTQ1Q/OiZdVKZJsAy7GY19TlkEDy70=" providerId="None" clId="Web-{D6F1064C-5F25-41FB-AA00-99933E4245C3}" dt="2025-05-08T23:25:57.599" v="62" actId="1076"/>
          <ac:picMkLst>
            <pc:docMk/>
            <pc:sldMk cId="1086203609" sldId="265"/>
            <ac:picMk id="3" creationId="{EEB5B8B4-C9B8-F23F-F9A7-EAE2C597EE75}"/>
          </ac:picMkLst>
        </pc:picChg>
        <pc:picChg chg="add mod">
          <ac:chgData name="Vaishnavey SR [C B E]" userId="jiukH1g0lBCCCvTQ1Q/OiZdVKZJsAy7GY19TlkEDy70=" providerId="None" clId="Web-{D6F1064C-5F25-41FB-AA00-99933E4245C3}" dt="2025-05-08T23:27:48.911" v="66" actId="1076"/>
          <ac:picMkLst>
            <pc:docMk/>
            <pc:sldMk cId="1086203609" sldId="265"/>
            <ac:picMk id="5" creationId="{9C6145BF-F358-8FDA-EC5D-F0B962D39B17}"/>
          </ac:picMkLst>
        </pc:picChg>
      </pc:sldChg>
      <pc:sldChg chg="addSp modSp">
        <pc:chgData name="Vaishnavey SR [C B E]" userId="jiukH1g0lBCCCvTQ1Q/OiZdVKZJsAy7GY19TlkEDy70=" providerId="None" clId="Web-{D6F1064C-5F25-41FB-AA00-99933E4245C3}" dt="2025-05-08T23:30:42.941" v="70" actId="1076"/>
        <pc:sldMkLst>
          <pc:docMk/>
          <pc:sldMk cId="1422750838" sldId="270"/>
        </pc:sldMkLst>
        <pc:picChg chg="add mod">
          <ac:chgData name="Vaishnavey SR [C B E]" userId="jiukH1g0lBCCCvTQ1Q/OiZdVKZJsAy7GY19TlkEDy70=" providerId="None" clId="Web-{D6F1064C-5F25-41FB-AA00-99933E4245C3}" dt="2025-05-08T23:30:42.941" v="70" actId="1076"/>
          <ac:picMkLst>
            <pc:docMk/>
            <pc:sldMk cId="1422750838" sldId="270"/>
            <ac:picMk id="3" creationId="{E6F09309-3222-41A0-FB32-5502A67B9A46}"/>
          </ac:picMkLst>
        </pc:picChg>
      </pc:sldChg>
      <pc:sldChg chg="modSp">
        <pc:chgData name="Vaishnavey SR [C B E]" userId="jiukH1g0lBCCCvTQ1Q/OiZdVKZJsAy7GY19TlkEDy70=" providerId="None" clId="Web-{D6F1064C-5F25-41FB-AA00-99933E4245C3}" dt="2025-05-08T23:22:36.023" v="58" actId="1076"/>
        <pc:sldMkLst>
          <pc:docMk/>
          <pc:sldMk cId="2664375812" sldId="276"/>
        </pc:sldMkLst>
        <pc:spChg chg="mod">
          <ac:chgData name="Vaishnavey SR [C B E]" userId="jiukH1g0lBCCCvTQ1Q/OiZdVKZJsAy7GY19TlkEDy70=" providerId="None" clId="Web-{D6F1064C-5F25-41FB-AA00-99933E4245C3}" dt="2025-05-08T23:22:36.023" v="58" actId="1076"/>
          <ac:spMkLst>
            <pc:docMk/>
            <pc:sldMk cId="2664375812" sldId="276"/>
            <ac:spMk id="3" creationId="{34961B49-8762-F88F-903A-578D36BF6205}"/>
          </ac:spMkLst>
        </pc:spChg>
      </pc:sldChg>
      <pc:sldChg chg="addSp delSp modSp new">
        <pc:chgData name="Vaishnavey SR [C B E]" userId="jiukH1g0lBCCCvTQ1Q/OiZdVKZJsAy7GY19TlkEDy70=" providerId="None" clId="Web-{D6F1064C-5F25-41FB-AA00-99933E4245C3}" dt="2025-05-08T23:34:40.626" v="98" actId="1076"/>
        <pc:sldMkLst>
          <pc:docMk/>
          <pc:sldMk cId="374726043" sldId="277"/>
        </pc:sldMkLst>
        <pc:spChg chg="mod">
          <ac:chgData name="Vaishnavey SR [C B E]" userId="jiukH1g0lBCCCvTQ1Q/OiZdVKZJsAy7GY19TlkEDy70=" providerId="None" clId="Web-{D6F1064C-5F25-41FB-AA00-99933E4245C3}" dt="2025-05-08T23:34:12.658" v="88" actId="20577"/>
          <ac:spMkLst>
            <pc:docMk/>
            <pc:sldMk cId="374726043" sldId="277"/>
            <ac:spMk id="2" creationId="{456E59C4-2464-BD8E-4C6B-5F2F1DFD7C67}"/>
          </ac:spMkLst>
        </pc:spChg>
        <pc:spChg chg="del">
          <ac:chgData name="Vaishnavey SR [C B E]" userId="jiukH1g0lBCCCvTQ1Q/OiZdVKZJsAy7GY19TlkEDy70=" providerId="None" clId="Web-{D6F1064C-5F25-41FB-AA00-99933E4245C3}" dt="2025-05-08T23:34:16.517" v="89"/>
          <ac:spMkLst>
            <pc:docMk/>
            <pc:sldMk cId="374726043" sldId="277"/>
            <ac:spMk id="3" creationId="{ED9C5741-3821-498F-55B7-F4FC6961543F}"/>
          </ac:spMkLst>
        </pc:spChg>
        <pc:picChg chg="add mod">
          <ac:chgData name="Vaishnavey SR [C B E]" userId="jiukH1g0lBCCCvTQ1Q/OiZdVKZJsAy7GY19TlkEDy70=" providerId="None" clId="Web-{D6F1064C-5F25-41FB-AA00-99933E4245C3}" dt="2025-05-08T23:34:40.626" v="98" actId="1076"/>
          <ac:picMkLst>
            <pc:docMk/>
            <pc:sldMk cId="374726043" sldId="277"/>
            <ac:picMk id="6" creationId="{B3D92429-7FFD-FA49-98C4-FE6C5D6195D6}"/>
          </ac:picMkLst>
        </pc:picChg>
        <pc:picChg chg="add mod">
          <ac:chgData name="Vaishnavey SR [C B E]" userId="jiukH1g0lBCCCvTQ1Q/OiZdVKZJsAy7GY19TlkEDy70=" providerId="None" clId="Web-{D6F1064C-5F25-41FB-AA00-99933E4245C3}" dt="2025-05-08T23:34:39.407" v="97" actId="1076"/>
          <ac:picMkLst>
            <pc:docMk/>
            <pc:sldMk cId="374726043" sldId="277"/>
            <ac:picMk id="8" creationId="{8EFA2EFC-DC6C-6B0B-390D-3CD8524B49F6}"/>
          </ac:picMkLst>
        </pc:picChg>
      </pc:sldChg>
    </pc:docChg>
  </pc:docChgLst>
  <pc:docChgLst>
    <pc:chgData name="Sristi Dey" userId="amSflMPUKjEgOqm2WPw9kBgPwVOs7gYxt8HbbQex2YQ=" providerId="None" clId="Web-{EA1E09D3-06B9-4782-A4E0-7B2C0DF75DF8}"/>
    <pc:docChg chg="addSld modSld">
      <pc:chgData name="Sristi Dey" userId="amSflMPUKjEgOqm2WPw9kBgPwVOs7gYxt8HbbQex2YQ=" providerId="None" clId="Web-{EA1E09D3-06B9-4782-A4E0-7B2C0DF75DF8}" dt="2025-05-09T00:40:23.399" v="603" actId="1076"/>
      <pc:docMkLst>
        <pc:docMk/>
      </pc:docMkLst>
      <pc:sldChg chg="delSp modSp">
        <pc:chgData name="Sristi Dey" userId="amSflMPUKjEgOqm2WPw9kBgPwVOs7gYxt8HbbQex2YQ=" providerId="None" clId="Web-{EA1E09D3-06B9-4782-A4E0-7B2C0DF75DF8}" dt="2025-05-08T23:45:07.851" v="92"/>
        <pc:sldMkLst>
          <pc:docMk/>
          <pc:sldMk cId="2122012861" sldId="261"/>
        </pc:sldMkLst>
        <pc:spChg chg="del mod">
          <ac:chgData name="Sristi Dey" userId="amSflMPUKjEgOqm2WPw9kBgPwVOs7gYxt8HbbQex2YQ=" providerId="None" clId="Web-{EA1E09D3-06B9-4782-A4E0-7B2C0DF75DF8}" dt="2025-05-08T23:45:07.851" v="92"/>
          <ac:spMkLst>
            <pc:docMk/>
            <pc:sldMk cId="2122012861" sldId="261"/>
            <ac:spMk id="14" creationId="{4D551E18-834C-7BB7-56A5-EFFAD8A39324}"/>
          </ac:spMkLst>
        </pc:spChg>
        <pc:picChg chg="del">
          <ac:chgData name="Sristi Dey" userId="amSflMPUKjEgOqm2WPw9kBgPwVOs7gYxt8HbbQex2YQ=" providerId="None" clId="Web-{EA1E09D3-06B9-4782-A4E0-7B2C0DF75DF8}" dt="2025-05-08T23:40:55.350" v="0"/>
          <ac:picMkLst>
            <pc:docMk/>
            <pc:sldMk cId="2122012861" sldId="261"/>
            <ac:picMk id="11" creationId="{8CE81045-8C0F-9FC9-A5A1-E56C1F6CDD3C}"/>
          </ac:picMkLst>
        </pc:picChg>
      </pc:sldChg>
      <pc:sldChg chg="addSp delSp modSp">
        <pc:chgData name="Sristi Dey" userId="amSflMPUKjEgOqm2WPw9kBgPwVOs7gYxt8HbbQex2YQ=" providerId="None" clId="Web-{EA1E09D3-06B9-4782-A4E0-7B2C0DF75DF8}" dt="2025-05-09T00:20:51.159" v="570" actId="1076"/>
        <pc:sldMkLst>
          <pc:docMk/>
          <pc:sldMk cId="1737850467" sldId="263"/>
        </pc:sldMkLst>
        <pc:spChg chg="mod">
          <ac:chgData name="Sristi Dey" userId="amSflMPUKjEgOqm2WPw9kBgPwVOs7gYxt8HbbQex2YQ=" providerId="None" clId="Web-{EA1E09D3-06B9-4782-A4E0-7B2C0DF75DF8}" dt="2025-05-09T00:20:09.502" v="563" actId="1076"/>
          <ac:spMkLst>
            <pc:docMk/>
            <pc:sldMk cId="1737850467" sldId="263"/>
            <ac:spMk id="2" creationId="{4129B552-1478-D386-5C8E-EB8930F93622}"/>
          </ac:spMkLst>
        </pc:spChg>
        <pc:spChg chg="add del mod">
          <ac:chgData name="Sristi Dey" userId="amSflMPUKjEgOqm2WPw9kBgPwVOs7gYxt8HbbQex2YQ=" providerId="None" clId="Web-{EA1E09D3-06B9-4782-A4E0-7B2C0DF75DF8}" dt="2025-05-09T00:08:52.156" v="501"/>
          <ac:spMkLst>
            <pc:docMk/>
            <pc:sldMk cId="1737850467" sldId="263"/>
            <ac:spMk id="4" creationId="{7399FC16-6C0F-639F-17EB-AC248D6EA000}"/>
          </ac:spMkLst>
        </pc:spChg>
        <pc:spChg chg="add mod">
          <ac:chgData name="Sristi Dey" userId="amSflMPUKjEgOqm2WPw9kBgPwVOs7gYxt8HbbQex2YQ=" providerId="None" clId="Web-{EA1E09D3-06B9-4782-A4E0-7B2C0DF75DF8}" dt="2025-05-09T00:20:40.612" v="568" actId="1076"/>
          <ac:spMkLst>
            <pc:docMk/>
            <pc:sldMk cId="1737850467" sldId="263"/>
            <ac:spMk id="9" creationId="{5E6BD1E8-8198-E6F4-2334-887759DA4D55}"/>
          </ac:spMkLst>
        </pc:spChg>
        <pc:spChg chg="add mod">
          <ac:chgData name="Sristi Dey" userId="amSflMPUKjEgOqm2WPw9kBgPwVOs7gYxt8HbbQex2YQ=" providerId="None" clId="Web-{EA1E09D3-06B9-4782-A4E0-7B2C0DF75DF8}" dt="2025-05-09T00:20:51.159" v="570" actId="1076"/>
          <ac:spMkLst>
            <pc:docMk/>
            <pc:sldMk cId="1737850467" sldId="263"/>
            <ac:spMk id="11" creationId="{B31017AD-2847-DD29-260F-7AEB1880E278}"/>
          </ac:spMkLst>
        </pc:spChg>
        <pc:picChg chg="add mod">
          <ac:chgData name="Sristi Dey" userId="amSflMPUKjEgOqm2WPw9kBgPwVOs7gYxt8HbbQex2YQ=" providerId="None" clId="Web-{EA1E09D3-06B9-4782-A4E0-7B2C0DF75DF8}" dt="2025-05-09T00:08:32.999" v="493" actId="1076"/>
          <ac:picMkLst>
            <pc:docMk/>
            <pc:sldMk cId="1737850467" sldId="263"/>
            <ac:picMk id="5" creationId="{48C69C81-C673-21B8-7D47-F13E23BFAA09}"/>
          </ac:picMkLst>
        </pc:picChg>
        <pc:picChg chg="mod">
          <ac:chgData name="Sristi Dey" userId="amSflMPUKjEgOqm2WPw9kBgPwVOs7gYxt8HbbQex2YQ=" providerId="None" clId="Web-{EA1E09D3-06B9-4782-A4E0-7B2C0DF75DF8}" dt="2025-05-09T00:08:30.452" v="492" actId="1076"/>
          <ac:picMkLst>
            <pc:docMk/>
            <pc:sldMk cId="1737850467" sldId="263"/>
            <ac:picMk id="7" creationId="{F62829FC-5830-2104-84E3-424A26BDB414}"/>
          </ac:picMkLst>
        </pc:picChg>
      </pc:sldChg>
      <pc:sldChg chg="addSp delSp modSp">
        <pc:chgData name="Sristi Dey" userId="amSflMPUKjEgOqm2WPw9kBgPwVOs7gYxt8HbbQex2YQ=" providerId="None" clId="Web-{EA1E09D3-06B9-4782-A4E0-7B2C0DF75DF8}" dt="2025-05-09T00:40:23.399" v="603" actId="1076"/>
        <pc:sldMkLst>
          <pc:docMk/>
          <pc:sldMk cId="123010988" sldId="266"/>
        </pc:sldMkLst>
        <pc:spChg chg="mod">
          <ac:chgData name="Sristi Dey" userId="amSflMPUKjEgOqm2WPw9kBgPwVOs7gYxt8HbbQex2YQ=" providerId="None" clId="Web-{EA1E09D3-06B9-4782-A4E0-7B2C0DF75DF8}" dt="2025-05-09T00:20:01.487" v="562"/>
          <ac:spMkLst>
            <pc:docMk/>
            <pc:sldMk cId="123010988" sldId="266"/>
            <ac:spMk id="2" creationId="{AF3666E1-4583-5539-FB0F-617DB8005FA0}"/>
          </ac:spMkLst>
        </pc:spChg>
        <pc:spChg chg="mod">
          <ac:chgData name="Sristi Dey" userId="amSflMPUKjEgOqm2WPw9kBgPwVOs7gYxt8HbbQex2YQ=" providerId="None" clId="Web-{EA1E09D3-06B9-4782-A4E0-7B2C0DF75DF8}" dt="2025-05-09T00:40:23.352" v="600" actId="1076"/>
          <ac:spMkLst>
            <pc:docMk/>
            <pc:sldMk cId="123010988" sldId="266"/>
            <ac:spMk id="6" creationId="{E085A5FE-5FF9-72FA-996D-B76623B72BF4}"/>
          </ac:spMkLst>
        </pc:spChg>
        <pc:spChg chg="mod">
          <ac:chgData name="Sristi Dey" userId="amSflMPUKjEgOqm2WPw9kBgPwVOs7gYxt8HbbQex2YQ=" providerId="None" clId="Web-{EA1E09D3-06B9-4782-A4E0-7B2C0DF75DF8}" dt="2025-05-09T00:40:23.368" v="601" actId="1076"/>
          <ac:spMkLst>
            <pc:docMk/>
            <pc:sldMk cId="123010988" sldId="266"/>
            <ac:spMk id="7" creationId="{A81EF132-59B8-1044-C2A6-43B16502FA18}"/>
          </ac:spMkLst>
        </pc:spChg>
        <pc:picChg chg="add mod">
          <ac:chgData name="Sristi Dey" userId="amSflMPUKjEgOqm2WPw9kBgPwVOs7gYxt8HbbQex2YQ=" providerId="None" clId="Web-{EA1E09D3-06B9-4782-A4E0-7B2C0DF75DF8}" dt="2025-05-09T00:40:23.368" v="602" actId="1076"/>
          <ac:picMkLst>
            <pc:docMk/>
            <pc:sldMk cId="123010988" sldId="266"/>
            <ac:picMk id="3" creationId="{AD59B302-D246-6BBC-261A-76288B3251DB}"/>
          </ac:picMkLst>
        </pc:picChg>
        <pc:picChg chg="del">
          <ac:chgData name="Sristi Dey" userId="amSflMPUKjEgOqm2WPw9kBgPwVOs7gYxt8HbbQex2YQ=" providerId="None" clId="Web-{EA1E09D3-06B9-4782-A4E0-7B2C0DF75DF8}" dt="2025-05-08T23:41:05.912" v="2"/>
          <ac:picMkLst>
            <pc:docMk/>
            <pc:sldMk cId="123010988" sldId="266"/>
            <ac:picMk id="4" creationId="{F5C63F53-DCC6-65BB-F5D5-E4FD5FEFEB0C}"/>
          </ac:picMkLst>
        </pc:picChg>
        <pc:picChg chg="add del mod">
          <ac:chgData name="Sristi Dey" userId="amSflMPUKjEgOqm2WPw9kBgPwVOs7gYxt8HbbQex2YQ=" providerId="None" clId="Web-{EA1E09D3-06B9-4782-A4E0-7B2C0DF75DF8}" dt="2025-05-09T00:38:06.242" v="583"/>
          <ac:picMkLst>
            <pc:docMk/>
            <pc:sldMk cId="123010988" sldId="266"/>
            <ac:picMk id="8" creationId="{7C193592-8CA0-C77A-E4F6-7D64CF2320F6}"/>
          </ac:picMkLst>
        </pc:picChg>
        <pc:picChg chg="add mod">
          <ac:chgData name="Sristi Dey" userId="amSflMPUKjEgOqm2WPw9kBgPwVOs7gYxt8HbbQex2YQ=" providerId="None" clId="Web-{EA1E09D3-06B9-4782-A4E0-7B2C0DF75DF8}" dt="2025-05-09T00:40:23.399" v="603" actId="1076"/>
          <ac:picMkLst>
            <pc:docMk/>
            <pc:sldMk cId="123010988" sldId="266"/>
            <ac:picMk id="9" creationId="{6CD67EB8-71A6-91D6-15EF-DE802530A84C}"/>
          </ac:picMkLst>
        </pc:picChg>
        <pc:picChg chg="del mod">
          <ac:chgData name="Sristi Dey" userId="amSflMPUKjEgOqm2WPw9kBgPwVOs7gYxt8HbbQex2YQ=" providerId="None" clId="Web-{EA1E09D3-06B9-4782-A4E0-7B2C0DF75DF8}" dt="2025-05-09T00:35:14.772" v="571"/>
          <ac:picMkLst>
            <pc:docMk/>
            <pc:sldMk cId="123010988" sldId="266"/>
            <ac:picMk id="11" creationId="{19D75BF5-18CF-1983-65FC-D74CE53C219F}"/>
          </ac:picMkLst>
        </pc:picChg>
      </pc:sldChg>
      <pc:sldChg chg="modSp">
        <pc:chgData name="Sristi Dey" userId="amSflMPUKjEgOqm2WPw9kBgPwVOs7gYxt8HbbQex2YQ=" providerId="None" clId="Web-{EA1E09D3-06B9-4782-A4E0-7B2C0DF75DF8}" dt="2025-05-08T23:55:53.792" v="333" actId="20577"/>
        <pc:sldMkLst>
          <pc:docMk/>
          <pc:sldMk cId="625563734" sldId="275"/>
        </pc:sldMkLst>
        <pc:spChg chg="mod">
          <ac:chgData name="Sristi Dey" userId="amSflMPUKjEgOqm2WPw9kBgPwVOs7gYxt8HbbQex2YQ=" providerId="None" clId="Web-{EA1E09D3-06B9-4782-A4E0-7B2C0DF75DF8}" dt="2025-05-08T23:55:53.792" v="333" actId="20577"/>
          <ac:spMkLst>
            <pc:docMk/>
            <pc:sldMk cId="625563734" sldId="275"/>
            <ac:spMk id="3" creationId="{ADABAAB4-F8E2-EE14-638A-970411E96883}"/>
          </ac:spMkLst>
        </pc:spChg>
      </pc:sldChg>
      <pc:sldChg chg="addSp delSp modSp add replId">
        <pc:chgData name="Sristi Dey" userId="amSflMPUKjEgOqm2WPw9kBgPwVOs7gYxt8HbbQex2YQ=" providerId="None" clId="Web-{EA1E09D3-06B9-4782-A4E0-7B2C0DF75DF8}" dt="2025-05-09T00:18:26.158" v="527" actId="1076"/>
        <pc:sldMkLst>
          <pc:docMk/>
          <pc:sldMk cId="116462868" sldId="278"/>
        </pc:sldMkLst>
        <pc:spChg chg="mod">
          <ac:chgData name="Sristi Dey" userId="amSflMPUKjEgOqm2WPw9kBgPwVOs7gYxt8HbbQex2YQ=" providerId="None" clId="Web-{EA1E09D3-06B9-4782-A4E0-7B2C0DF75DF8}" dt="2025-05-09T00:18:26.158" v="527" actId="1076"/>
          <ac:spMkLst>
            <pc:docMk/>
            <pc:sldMk cId="116462868" sldId="278"/>
            <ac:spMk id="2" creationId="{0A2DFB0B-55CD-B26C-24EE-9812BF7DC123}"/>
          </ac:spMkLst>
        </pc:spChg>
        <pc:spChg chg="mod">
          <ac:chgData name="Sristi Dey" userId="amSflMPUKjEgOqm2WPw9kBgPwVOs7gYxt8HbbQex2YQ=" providerId="None" clId="Web-{EA1E09D3-06B9-4782-A4E0-7B2C0DF75DF8}" dt="2025-05-09T00:06:52.639" v="475" actId="1076"/>
          <ac:spMkLst>
            <pc:docMk/>
            <pc:sldMk cId="116462868" sldId="278"/>
            <ac:spMk id="6" creationId="{BAB26F09-E612-2D6E-CBBB-CF91D34D33B5}"/>
          </ac:spMkLst>
        </pc:spChg>
        <pc:spChg chg="mod">
          <ac:chgData name="Sristi Dey" userId="amSflMPUKjEgOqm2WPw9kBgPwVOs7gYxt8HbbQex2YQ=" providerId="None" clId="Web-{EA1E09D3-06B9-4782-A4E0-7B2C0DF75DF8}" dt="2025-05-09T00:07:13.514" v="480" actId="1076"/>
          <ac:spMkLst>
            <pc:docMk/>
            <pc:sldMk cId="116462868" sldId="278"/>
            <ac:spMk id="7" creationId="{43D3ACD8-BE22-4920-E78F-44DB9D37D4BA}"/>
          </ac:spMkLst>
        </pc:spChg>
        <pc:picChg chg="mod">
          <ac:chgData name="Sristi Dey" userId="amSflMPUKjEgOqm2WPw9kBgPwVOs7gYxt8HbbQex2YQ=" providerId="None" clId="Web-{EA1E09D3-06B9-4782-A4E0-7B2C0DF75DF8}" dt="2025-05-09T00:07:08.139" v="479" actId="1076"/>
          <ac:picMkLst>
            <pc:docMk/>
            <pc:sldMk cId="116462868" sldId="278"/>
            <ac:picMk id="4" creationId="{81A64AF6-B05A-7E87-60DF-5B6A4DB040BE}"/>
          </ac:picMkLst>
        </pc:picChg>
        <pc:picChg chg="add mod">
          <ac:chgData name="Sristi Dey" userId="amSflMPUKjEgOqm2WPw9kBgPwVOs7gYxt8HbbQex2YQ=" providerId="None" clId="Web-{EA1E09D3-06B9-4782-A4E0-7B2C0DF75DF8}" dt="2025-05-09T00:06:48.827" v="474" actId="1076"/>
          <ac:picMkLst>
            <pc:docMk/>
            <pc:sldMk cId="116462868" sldId="278"/>
            <ac:picMk id="8" creationId="{888BC4BD-3DEC-D385-A3D4-DE945431E7EB}"/>
          </ac:picMkLst>
        </pc:picChg>
        <pc:picChg chg="del">
          <ac:chgData name="Sristi Dey" userId="amSflMPUKjEgOqm2WPw9kBgPwVOs7gYxt8HbbQex2YQ=" providerId="None" clId="Web-{EA1E09D3-06B9-4782-A4E0-7B2C0DF75DF8}" dt="2025-05-08T23:41:30.881" v="14"/>
          <ac:picMkLst>
            <pc:docMk/>
            <pc:sldMk cId="116462868" sldId="278"/>
            <ac:picMk id="11" creationId="{34F7E3C2-D8C7-9664-324B-D06F9E0CC552}"/>
          </ac:picMkLst>
        </pc:picChg>
      </pc:sldChg>
    </pc:docChg>
  </pc:docChgLst>
  <pc:docChgLst>
    <pc:chgData name="Gates, Hannah [BCB]" userId="qbIMGsIAV7MhY/gZBFVhyGJUYjAcSqyVV37COJbWnYQ=" providerId="None" clId="Web-{993BDF9C-8E57-4081-92E3-2C27F2143891}"/>
    <pc:docChg chg="modSld">
      <pc:chgData name="Gates, Hannah [BCB]" userId="qbIMGsIAV7MhY/gZBFVhyGJUYjAcSqyVV37COJbWnYQ=" providerId="None" clId="Web-{993BDF9C-8E57-4081-92E3-2C27F2143891}" dt="2025-05-09T01:06:35.752" v="7"/>
      <pc:docMkLst>
        <pc:docMk/>
      </pc:docMkLst>
      <pc:sldChg chg="modSp">
        <pc:chgData name="Gates, Hannah [BCB]" userId="qbIMGsIAV7MhY/gZBFVhyGJUYjAcSqyVV37COJbWnYQ=" providerId="None" clId="Web-{993BDF9C-8E57-4081-92E3-2C27F2143891}" dt="2025-05-09T01:06:35.752" v="7"/>
        <pc:sldMkLst>
          <pc:docMk/>
          <pc:sldMk cId="426337773" sldId="260"/>
        </pc:sldMkLst>
        <pc:graphicFrameChg chg="mod modGraphic">
          <ac:chgData name="Gates, Hannah [BCB]" userId="qbIMGsIAV7MhY/gZBFVhyGJUYjAcSqyVV37COJbWnYQ=" providerId="None" clId="Web-{993BDF9C-8E57-4081-92E3-2C27F2143891}" dt="2025-05-09T01:06:35.752" v="7"/>
          <ac:graphicFrameMkLst>
            <pc:docMk/>
            <pc:sldMk cId="426337773" sldId="260"/>
            <ac:graphicFrameMk id="15" creationId="{3B8ED28A-23BA-030F-DF96-DD328BD3B926}"/>
          </ac:graphicFrameMkLst>
        </pc:graphicFrameChg>
      </pc:sldChg>
    </pc:docChg>
  </pc:docChgLst>
  <pc:docChgLst>
    <pc:chgData name="Sristi Dey" userId="amSflMPUKjEgOqm2WPw9kBgPwVOs7gYxt8HbbQex2YQ=" providerId="None" clId="Web-{D8ACE5DA-6D2F-4ABD-8451-848E2FAB06BC}"/>
    <pc:docChg chg="modSld">
      <pc:chgData name="Sristi Dey" userId="amSflMPUKjEgOqm2WPw9kBgPwVOs7gYxt8HbbQex2YQ=" providerId="None" clId="Web-{D8ACE5DA-6D2F-4ABD-8451-848E2FAB06BC}" dt="2025-05-07T18:36:38.381" v="19" actId="14100"/>
      <pc:docMkLst>
        <pc:docMk/>
      </pc:docMkLst>
      <pc:sldChg chg="addSp delSp modSp">
        <pc:chgData name="Sristi Dey" userId="amSflMPUKjEgOqm2WPw9kBgPwVOs7gYxt8HbbQex2YQ=" providerId="None" clId="Web-{D8ACE5DA-6D2F-4ABD-8451-848E2FAB06BC}" dt="2025-05-07T18:36:38.381" v="19" actId="14100"/>
        <pc:sldMkLst>
          <pc:docMk/>
          <pc:sldMk cId="123010988" sldId="266"/>
        </pc:sldMkLst>
        <pc:picChg chg="del">
          <ac:chgData name="Sristi Dey" userId="amSflMPUKjEgOqm2WPw9kBgPwVOs7gYxt8HbbQex2YQ=" providerId="None" clId="Web-{D8ACE5DA-6D2F-4ABD-8451-848E2FAB06BC}" dt="2025-05-07T18:31:03.741" v="0"/>
          <ac:picMkLst>
            <pc:docMk/>
            <pc:sldMk cId="123010988" sldId="266"/>
            <ac:picMk id="3" creationId="{03AF9C01-91D7-17D0-2215-6C127387CAFD}"/>
          </ac:picMkLst>
        </pc:picChg>
        <pc:picChg chg="add del mod">
          <ac:chgData name="Sristi Dey" userId="amSflMPUKjEgOqm2WPw9kBgPwVOs7gYxt8HbbQex2YQ=" providerId="None" clId="Web-{D8ACE5DA-6D2F-4ABD-8451-848E2FAB06BC}" dt="2025-05-07T18:32:00.975" v="8"/>
          <ac:picMkLst>
            <pc:docMk/>
            <pc:sldMk cId="123010988" sldId="266"/>
            <ac:picMk id="8" creationId="{81BD53CA-5B9B-6FB1-C7BF-BB0B228900FF}"/>
          </ac:picMkLst>
        </pc:picChg>
        <pc:picChg chg="add mod">
          <ac:chgData name="Sristi Dey" userId="amSflMPUKjEgOqm2WPw9kBgPwVOs7gYxt8HbbQex2YQ=" providerId="None" clId="Web-{D8ACE5DA-6D2F-4ABD-8451-848E2FAB06BC}" dt="2025-05-07T18:36:38.381" v="19" actId="14100"/>
          <ac:picMkLst>
            <pc:docMk/>
            <pc:sldMk cId="123010988" sldId="266"/>
            <ac:picMk id="9" creationId="{AD989941-88BF-2EBD-FCEC-C58F1AF311DA}"/>
          </ac:picMkLst>
        </pc:picChg>
      </pc:sldChg>
    </pc:docChg>
  </pc:docChgLst>
  <pc:docChgLst>
    <pc:chgData name="Vaishnavey SR [C B E]" userId="jiukH1g0lBCCCvTQ1Q/OiZdVKZJsAy7GY19TlkEDy70=" providerId="None" clId="Web-{F1A84226-6318-4BFF-8F51-C5355B12F436}"/>
    <pc:docChg chg="mod addSld modSld addMainMaster delMainMaster modMainMaster setSldSz">
      <pc:chgData name="Vaishnavey SR [C B E]" userId="jiukH1g0lBCCCvTQ1Q/OiZdVKZJsAy7GY19TlkEDy70=" providerId="None" clId="Web-{F1A84226-6318-4BFF-8F51-C5355B12F436}" dt="2025-05-09T00:20:53.820" v="142"/>
      <pc:docMkLst>
        <pc:docMk/>
      </pc:docMkLst>
      <pc:sldChg chg="modSp mod modClrScheme chgLayout">
        <pc:chgData name="Vaishnavey SR [C B E]" userId="jiukH1g0lBCCCvTQ1Q/OiZdVKZJsAy7GY19TlkEDy70=" providerId="None" clId="Web-{F1A84226-6318-4BFF-8F51-C5355B12F436}" dt="2025-05-09T00:17:47.037" v="138"/>
        <pc:sldMkLst>
          <pc:docMk/>
          <pc:sldMk cId="3733083948" sldId="256"/>
        </pc:sldMkLst>
        <pc:spChg chg="mod ord">
          <ac:chgData name="Vaishnavey SR [C B E]" userId="jiukH1g0lBCCCvTQ1Q/OiZdVKZJsAy7GY19TlkEDy70=" providerId="None" clId="Web-{F1A84226-6318-4BFF-8F51-C5355B12F436}" dt="2025-05-09T00:17:47.037" v="138"/>
          <ac:spMkLst>
            <pc:docMk/>
            <pc:sldMk cId="3733083948" sldId="256"/>
            <ac:spMk id="2" creationId="{5EB8B1A2-3C18-B795-9397-FB7AA165AA30}"/>
          </ac:spMkLst>
        </pc:spChg>
        <pc:spChg chg="mod ord">
          <ac:chgData name="Vaishnavey SR [C B E]" userId="jiukH1g0lBCCCvTQ1Q/OiZdVKZJsAy7GY19TlkEDy70=" providerId="None" clId="Web-{F1A84226-6318-4BFF-8F51-C5355B12F436}" dt="2025-05-09T00:17:47.037" v="138"/>
          <ac:spMkLst>
            <pc:docMk/>
            <pc:sldMk cId="3733083948" sldId="256"/>
            <ac:spMk id="3" creationId="{A747A71D-A67C-BFC2-F16A-1C51317F626E}"/>
          </ac:spMkLst>
        </pc:spChg>
        <pc:spChg chg="mod">
          <ac:chgData name="Vaishnavey SR [C B E]" userId="jiukH1g0lBCCCvTQ1Q/OiZdVKZJsAy7GY19TlkEDy70=" providerId="None" clId="Web-{F1A84226-6318-4BFF-8F51-C5355B12F436}" dt="2025-05-09T00:16:14.740" v="133"/>
          <ac:spMkLst>
            <pc:docMk/>
            <pc:sldMk cId="3733083948" sldId="256"/>
            <ac:spMk id="4" creationId="{126826A2-2156-AD52-11C0-21BD0EB9E406}"/>
          </ac:spMkLst>
        </pc:spChg>
        <pc:spChg chg="mod ord">
          <ac:chgData name="Vaishnavey SR [C B E]" userId="jiukH1g0lBCCCvTQ1Q/OiZdVKZJsAy7GY19TlkEDy70=" providerId="None" clId="Web-{F1A84226-6318-4BFF-8F51-C5355B12F436}" dt="2025-05-09T00:17:47.037" v="138"/>
          <ac:spMkLst>
            <pc:docMk/>
            <pc:sldMk cId="3733083948" sldId="256"/>
            <ac:spMk id="5" creationId="{61AB8EED-D341-BEEE-3D86-DE728C171D07}"/>
          </ac:spMkLst>
        </pc:spChg>
      </pc:sldChg>
      <pc:sldChg chg="addSp delSp modSp mod modClrScheme delDesignElem chgLayout">
        <pc:chgData name="Vaishnavey SR [C B E]" userId="jiukH1g0lBCCCvTQ1Q/OiZdVKZJsAy7GY19TlkEDy70=" providerId="None" clId="Web-{F1A84226-6318-4BFF-8F51-C5355B12F436}" dt="2025-05-09T00:16:23.958" v="134"/>
        <pc:sldMkLst>
          <pc:docMk/>
          <pc:sldMk cId="3869548332" sldId="257"/>
        </pc:sldMkLst>
        <pc:spChg chg="mod ord">
          <ac:chgData name="Vaishnavey SR [C B E]" userId="jiukH1g0lBCCCvTQ1Q/OiZdVKZJsAy7GY19TlkEDy70=" providerId="None" clId="Web-{F1A84226-6318-4BFF-8F51-C5355B12F436}" dt="2025-05-09T00:16:23.958" v="134"/>
          <ac:spMkLst>
            <pc:docMk/>
            <pc:sldMk cId="3869548332" sldId="257"/>
            <ac:spMk id="2" creationId="{95DEA5AE-0191-04B7-C26F-68C2DC111A39}"/>
          </ac:spMkLst>
        </pc:spChg>
        <pc:spChg chg="mod ord">
          <ac:chgData name="Vaishnavey SR [C B E]" userId="jiukH1g0lBCCCvTQ1Q/OiZdVKZJsAy7GY19TlkEDy70=" providerId="None" clId="Web-{F1A84226-6318-4BFF-8F51-C5355B12F436}" dt="2025-05-09T00:16:23.958" v="134"/>
          <ac:spMkLst>
            <pc:docMk/>
            <pc:sldMk cId="3869548332" sldId="257"/>
            <ac:spMk id="4" creationId="{4C6DE4A9-8FAB-03EE-199D-CDE2953E3E77}"/>
          </ac:spMkLst>
        </pc:spChg>
        <pc:spChg chg="mod">
          <ac:chgData name="Vaishnavey SR [C B E]" userId="jiukH1g0lBCCCvTQ1Q/OiZdVKZJsAy7GY19TlkEDy70=" providerId="None" clId="Web-{F1A84226-6318-4BFF-8F51-C5355B12F436}" dt="2025-05-09T00:16:14.740" v="133"/>
          <ac:spMkLst>
            <pc:docMk/>
            <pc:sldMk cId="3869548332" sldId="257"/>
            <ac:spMk id="7" creationId="{DC4938B6-309E-7DA6-FDF4-6A66C147AC6F}"/>
          </ac:spMkLst>
        </pc:spChg>
        <pc:spChg chg="mod">
          <ac:chgData name="Vaishnavey SR [C B E]" userId="jiukH1g0lBCCCvTQ1Q/OiZdVKZJsAy7GY19TlkEDy70=" providerId="None" clId="Web-{F1A84226-6318-4BFF-8F51-C5355B12F436}" dt="2025-05-09T00:16:14.740" v="133"/>
          <ac:spMkLst>
            <pc:docMk/>
            <pc:sldMk cId="3869548332" sldId="257"/>
            <ac:spMk id="8" creationId="{2304A8EE-A3F8-E47C-EEE3-E8F41CD56499}"/>
          </ac:spMkLst>
        </pc:spChg>
        <pc:spChg chg="add del">
          <ac:chgData name="Vaishnavey SR [C B E]" userId="jiukH1g0lBCCCvTQ1Q/OiZdVKZJsAy7GY19TlkEDy70=" providerId="None" clId="Web-{F1A84226-6318-4BFF-8F51-C5355B12F436}" dt="2025-05-09T00:16:23.958" v="134"/>
          <ac:spMkLst>
            <pc:docMk/>
            <pc:sldMk cId="3869548332" sldId="257"/>
            <ac:spMk id="12" creationId="{CD64F326-929E-45E2-B54D-DC7E17207734}"/>
          </ac:spMkLst>
        </pc:spChg>
        <pc:spChg chg="add del">
          <ac:chgData name="Vaishnavey SR [C B E]" userId="jiukH1g0lBCCCvTQ1Q/OiZdVKZJsAy7GY19TlkEDy70=" providerId="None" clId="Web-{F1A84226-6318-4BFF-8F51-C5355B12F436}" dt="2025-05-09T00:16:23.958" v="134"/>
          <ac:spMkLst>
            <pc:docMk/>
            <pc:sldMk cId="3869548332" sldId="257"/>
            <ac:spMk id="14" creationId="{7BFCDFD7-7B3B-4ED9-B533-34D0B37244F1}"/>
          </ac:spMkLst>
        </pc:spChg>
        <pc:picChg chg="mod">
          <ac:chgData name="Vaishnavey SR [C B E]" userId="jiukH1g0lBCCCvTQ1Q/OiZdVKZJsAy7GY19TlkEDy70=" providerId="None" clId="Web-{F1A84226-6318-4BFF-8F51-C5355B12F436}" dt="2025-05-09T00:16:14.740" v="133"/>
          <ac:picMkLst>
            <pc:docMk/>
            <pc:sldMk cId="3869548332" sldId="257"/>
            <ac:picMk id="6" creationId="{4F643FE7-D4FB-9661-F062-D46B0AD20C5D}"/>
          </ac:picMkLst>
        </pc:picChg>
      </pc:sldChg>
      <pc:sldChg chg="modSp mod modClrScheme chgLayout">
        <pc:chgData name="Vaishnavey SR [C B E]" userId="jiukH1g0lBCCCvTQ1Q/OiZdVKZJsAy7GY19TlkEDy70=" providerId="None" clId="Web-{F1A84226-6318-4BFF-8F51-C5355B12F436}" dt="2025-05-09T00:16:23.958" v="134"/>
        <pc:sldMkLst>
          <pc:docMk/>
          <pc:sldMk cId="2998702454" sldId="258"/>
        </pc:sldMkLst>
        <pc:spChg chg="mod ord">
          <ac:chgData name="Vaishnavey SR [C B E]" userId="jiukH1g0lBCCCvTQ1Q/OiZdVKZJsAy7GY19TlkEDy70=" providerId="None" clId="Web-{F1A84226-6318-4BFF-8F51-C5355B12F436}" dt="2025-05-09T00:16:23.958" v="134"/>
          <ac:spMkLst>
            <pc:docMk/>
            <pc:sldMk cId="2998702454" sldId="258"/>
            <ac:spMk id="2" creationId="{0FEA50F4-2006-E107-8314-B64DFD628319}"/>
          </ac:spMkLst>
        </pc:spChg>
        <pc:spChg chg="mod ord">
          <ac:chgData name="Vaishnavey SR [C B E]" userId="jiukH1g0lBCCCvTQ1Q/OiZdVKZJsAy7GY19TlkEDy70=" providerId="None" clId="Web-{F1A84226-6318-4BFF-8F51-C5355B12F436}" dt="2025-05-09T00:16:23.958" v="134"/>
          <ac:spMkLst>
            <pc:docMk/>
            <pc:sldMk cId="2998702454" sldId="258"/>
            <ac:spMk id="3" creationId="{F3D4D9F8-E8D1-C241-D3FA-9C47A9556804}"/>
          </ac:spMkLst>
        </pc:spChg>
        <pc:spChg chg="mod ord">
          <ac:chgData name="Vaishnavey SR [C B E]" userId="jiukH1g0lBCCCvTQ1Q/OiZdVKZJsAy7GY19TlkEDy70=" providerId="None" clId="Web-{F1A84226-6318-4BFF-8F51-C5355B12F436}" dt="2025-05-09T00:16:23.958" v="134"/>
          <ac:spMkLst>
            <pc:docMk/>
            <pc:sldMk cId="2998702454" sldId="258"/>
            <ac:spMk id="4" creationId="{94864148-8577-ADD3-8DD7-4116D5E2FC4F}"/>
          </ac:spMkLst>
        </pc:spChg>
        <pc:picChg chg="mod">
          <ac:chgData name="Vaishnavey SR [C B E]" userId="jiukH1g0lBCCCvTQ1Q/OiZdVKZJsAy7GY19TlkEDy70=" providerId="None" clId="Web-{F1A84226-6318-4BFF-8F51-C5355B12F436}" dt="2025-05-09T00:16:14.740" v="133"/>
          <ac:picMkLst>
            <pc:docMk/>
            <pc:sldMk cId="2998702454" sldId="258"/>
            <ac:picMk id="5" creationId="{C2BE2089-E285-4B22-BB05-9DDC79CEB66F}"/>
          </ac:picMkLst>
        </pc:picChg>
      </pc:sldChg>
      <pc:sldChg chg="modSp mod modClrScheme chgLayout">
        <pc:chgData name="Vaishnavey SR [C B E]" userId="jiukH1g0lBCCCvTQ1Q/OiZdVKZJsAy7GY19TlkEDy70=" providerId="None" clId="Web-{F1A84226-6318-4BFF-8F51-C5355B12F436}" dt="2025-05-09T00:16:23.958" v="134"/>
        <pc:sldMkLst>
          <pc:docMk/>
          <pc:sldMk cId="2333516821" sldId="259"/>
        </pc:sldMkLst>
        <pc:spChg chg="mod ord">
          <ac:chgData name="Vaishnavey SR [C B E]" userId="jiukH1g0lBCCCvTQ1Q/OiZdVKZJsAy7GY19TlkEDy70=" providerId="None" clId="Web-{F1A84226-6318-4BFF-8F51-C5355B12F436}" dt="2025-05-09T00:16:23.958" v="134"/>
          <ac:spMkLst>
            <pc:docMk/>
            <pc:sldMk cId="2333516821" sldId="259"/>
            <ac:spMk id="2" creationId="{3F4D8C59-C20E-8891-A073-61E8BB34315A}"/>
          </ac:spMkLst>
        </pc:spChg>
        <pc:spChg chg="mod ord">
          <ac:chgData name="Vaishnavey SR [C B E]" userId="jiukH1g0lBCCCvTQ1Q/OiZdVKZJsAy7GY19TlkEDy70=" providerId="None" clId="Web-{F1A84226-6318-4BFF-8F51-C5355B12F436}" dt="2025-05-09T00:16:23.958" v="134"/>
          <ac:spMkLst>
            <pc:docMk/>
            <pc:sldMk cId="2333516821" sldId="259"/>
            <ac:spMk id="3" creationId="{9646BC53-D404-44B9-677E-23A0714F484B}"/>
          </ac:spMkLst>
        </pc:spChg>
        <pc:spChg chg="mod ord">
          <ac:chgData name="Vaishnavey SR [C B E]" userId="jiukH1g0lBCCCvTQ1Q/OiZdVKZJsAy7GY19TlkEDy70=" providerId="None" clId="Web-{F1A84226-6318-4BFF-8F51-C5355B12F436}" dt="2025-05-09T00:16:23.958" v="134"/>
          <ac:spMkLst>
            <pc:docMk/>
            <pc:sldMk cId="2333516821" sldId="259"/>
            <ac:spMk id="4" creationId="{E7C354D2-EEDA-EFED-F01F-085BDFECB55F}"/>
          </ac:spMkLst>
        </pc:spChg>
        <pc:picChg chg="mod">
          <ac:chgData name="Vaishnavey SR [C B E]" userId="jiukH1g0lBCCCvTQ1Q/OiZdVKZJsAy7GY19TlkEDy70=" providerId="None" clId="Web-{F1A84226-6318-4BFF-8F51-C5355B12F436}" dt="2025-05-09T00:16:14.740" v="133"/>
          <ac:picMkLst>
            <pc:docMk/>
            <pc:sldMk cId="2333516821" sldId="259"/>
            <ac:picMk id="25" creationId="{86949369-7076-1150-BD96-28AD8E66998E}"/>
          </ac:picMkLst>
        </pc:picChg>
        <pc:picChg chg="mod">
          <ac:chgData name="Vaishnavey SR [C B E]" userId="jiukH1g0lBCCCvTQ1Q/OiZdVKZJsAy7GY19TlkEDy70=" providerId="None" clId="Web-{F1A84226-6318-4BFF-8F51-C5355B12F436}" dt="2025-05-09T00:16:14.740" v="133"/>
          <ac:picMkLst>
            <pc:docMk/>
            <pc:sldMk cId="2333516821" sldId="259"/>
            <ac:picMk id="29" creationId="{6EB0AB95-357C-4D8C-76A1-699D091AD22C}"/>
          </ac:picMkLst>
        </pc:picChg>
      </pc:sldChg>
      <pc:sldChg chg="modSp mod modClrScheme chgLayout">
        <pc:chgData name="Vaishnavey SR [C B E]" userId="jiukH1g0lBCCCvTQ1Q/OiZdVKZJsAy7GY19TlkEDy70=" providerId="None" clId="Web-{F1A84226-6318-4BFF-8F51-C5355B12F436}" dt="2025-05-09T00:16:23.958" v="134"/>
        <pc:sldMkLst>
          <pc:docMk/>
          <pc:sldMk cId="426337773" sldId="260"/>
        </pc:sldMkLst>
        <pc:spChg chg="mod ord">
          <ac:chgData name="Vaishnavey SR [C B E]" userId="jiukH1g0lBCCCvTQ1Q/OiZdVKZJsAy7GY19TlkEDy70=" providerId="None" clId="Web-{F1A84226-6318-4BFF-8F51-C5355B12F436}" dt="2025-05-09T00:16:23.958" v="134"/>
          <ac:spMkLst>
            <pc:docMk/>
            <pc:sldMk cId="426337773" sldId="260"/>
            <ac:spMk id="2" creationId="{0884CBC6-9830-2A15-36B5-274E36D780A0}"/>
          </ac:spMkLst>
        </pc:spChg>
        <pc:spChg chg="mod ord">
          <ac:chgData name="Vaishnavey SR [C B E]" userId="jiukH1g0lBCCCvTQ1Q/OiZdVKZJsAy7GY19TlkEDy70=" providerId="None" clId="Web-{F1A84226-6318-4BFF-8F51-C5355B12F436}" dt="2025-05-09T00:16:23.958" v="134"/>
          <ac:spMkLst>
            <pc:docMk/>
            <pc:sldMk cId="426337773" sldId="260"/>
            <ac:spMk id="14" creationId="{67AA651C-1B23-2650-EA0C-F63639F81614}"/>
          </ac:spMkLst>
        </pc:spChg>
        <pc:graphicFrameChg chg="mod ord">
          <ac:chgData name="Vaishnavey SR [C B E]" userId="jiukH1g0lBCCCvTQ1Q/OiZdVKZJsAy7GY19TlkEDy70=" providerId="None" clId="Web-{F1A84226-6318-4BFF-8F51-C5355B12F436}" dt="2025-05-09T00:16:23.958" v="134"/>
          <ac:graphicFrameMkLst>
            <pc:docMk/>
            <pc:sldMk cId="426337773" sldId="260"/>
            <ac:graphicFrameMk id="15" creationId="{3B8ED28A-23BA-030F-DF96-DD328BD3B926}"/>
          </ac:graphicFrameMkLst>
        </pc:graphicFrameChg>
        <pc:picChg chg="mod">
          <ac:chgData name="Vaishnavey SR [C B E]" userId="jiukH1g0lBCCCvTQ1Q/OiZdVKZJsAy7GY19TlkEDy70=" providerId="None" clId="Web-{F1A84226-6318-4BFF-8F51-C5355B12F436}" dt="2025-05-09T00:16:14.740" v="133"/>
          <ac:picMkLst>
            <pc:docMk/>
            <pc:sldMk cId="426337773" sldId="260"/>
            <ac:picMk id="4" creationId="{B1462D44-9397-5530-B01C-E2EAE6F24603}"/>
          </ac:picMkLst>
        </pc:picChg>
      </pc:sldChg>
      <pc:sldChg chg="modSp mod modClrScheme chgLayout">
        <pc:chgData name="Vaishnavey SR [C B E]" userId="jiukH1g0lBCCCvTQ1Q/OiZdVKZJsAy7GY19TlkEDy70=" providerId="None" clId="Web-{F1A84226-6318-4BFF-8F51-C5355B12F436}" dt="2025-05-09T00:16:23.958" v="134"/>
        <pc:sldMkLst>
          <pc:docMk/>
          <pc:sldMk cId="2122012861" sldId="261"/>
        </pc:sldMkLst>
        <pc:spChg chg="mod ord">
          <ac:chgData name="Vaishnavey SR [C B E]" userId="jiukH1g0lBCCCvTQ1Q/OiZdVKZJsAy7GY19TlkEDy70=" providerId="None" clId="Web-{F1A84226-6318-4BFF-8F51-C5355B12F436}" dt="2025-05-09T00:16:23.958" v="134"/>
          <ac:spMkLst>
            <pc:docMk/>
            <pc:sldMk cId="2122012861" sldId="261"/>
            <ac:spMk id="2" creationId="{98CFDAC8-5555-D1C4-D0BB-9926E447840C}"/>
          </ac:spMkLst>
        </pc:spChg>
        <pc:spChg chg="mod ord">
          <ac:chgData name="Vaishnavey SR [C B E]" userId="jiukH1g0lBCCCvTQ1Q/OiZdVKZJsAy7GY19TlkEDy70=" providerId="None" clId="Web-{F1A84226-6318-4BFF-8F51-C5355B12F436}" dt="2025-05-09T00:16:23.958" v="134"/>
          <ac:spMkLst>
            <pc:docMk/>
            <pc:sldMk cId="2122012861" sldId="261"/>
            <ac:spMk id="3" creationId="{EE80B883-3AC4-7E33-9999-35349B9988E9}"/>
          </ac:spMkLst>
        </pc:spChg>
        <pc:spChg chg="mod">
          <ac:chgData name="Vaishnavey SR [C B E]" userId="jiukH1g0lBCCCvTQ1Q/OiZdVKZJsAy7GY19TlkEDy70=" providerId="None" clId="Web-{F1A84226-6318-4BFF-8F51-C5355B12F436}" dt="2025-05-09T00:16:14.740" v="133"/>
          <ac:spMkLst>
            <pc:docMk/>
            <pc:sldMk cId="2122012861" sldId="261"/>
            <ac:spMk id="12" creationId="{1E2263A7-090F-A005-2350-A6251380487A}"/>
          </ac:spMkLst>
        </pc:spChg>
        <pc:spChg chg="mod">
          <ac:chgData name="Vaishnavey SR [C B E]" userId="jiukH1g0lBCCCvTQ1Q/OiZdVKZJsAy7GY19TlkEDy70=" providerId="None" clId="Web-{F1A84226-6318-4BFF-8F51-C5355B12F436}" dt="2025-05-09T00:16:14.740" v="133"/>
          <ac:spMkLst>
            <pc:docMk/>
            <pc:sldMk cId="2122012861" sldId="261"/>
            <ac:spMk id="13" creationId="{F8AEEA7B-EC4F-7E7E-13DB-B3C52AEBCA6E}"/>
          </ac:spMkLst>
        </pc:spChg>
        <pc:picChg chg="mod">
          <ac:chgData name="Vaishnavey SR [C B E]" userId="jiukH1g0lBCCCvTQ1Q/OiZdVKZJsAy7GY19TlkEDy70=" providerId="None" clId="Web-{F1A84226-6318-4BFF-8F51-C5355B12F436}" dt="2025-05-09T00:16:14.740" v="133"/>
          <ac:picMkLst>
            <pc:docMk/>
            <pc:sldMk cId="2122012861" sldId="261"/>
            <ac:picMk id="5" creationId="{EEDAABB2-7E40-6882-0977-0915F887ECA1}"/>
          </ac:picMkLst>
        </pc:picChg>
        <pc:picChg chg="mod">
          <ac:chgData name="Vaishnavey SR [C B E]" userId="jiukH1g0lBCCCvTQ1Q/OiZdVKZJsAy7GY19TlkEDy70=" providerId="None" clId="Web-{F1A84226-6318-4BFF-8F51-C5355B12F436}" dt="2025-05-09T00:16:14.740" v="133"/>
          <ac:picMkLst>
            <pc:docMk/>
            <pc:sldMk cId="2122012861" sldId="261"/>
            <ac:picMk id="7" creationId="{D8F0A662-AC5F-8574-F073-44107891E3FD}"/>
          </ac:picMkLst>
        </pc:picChg>
      </pc:sldChg>
      <pc:sldChg chg="modSp mod modClrScheme chgLayout">
        <pc:chgData name="Vaishnavey SR [C B E]" userId="jiukH1g0lBCCCvTQ1Q/OiZdVKZJsAy7GY19TlkEDy70=" providerId="None" clId="Web-{F1A84226-6318-4BFF-8F51-C5355B12F436}" dt="2025-05-09T00:16:23.958" v="134"/>
        <pc:sldMkLst>
          <pc:docMk/>
          <pc:sldMk cId="1926802647" sldId="262"/>
        </pc:sldMkLst>
        <pc:spChg chg="mod ord">
          <ac:chgData name="Vaishnavey SR [C B E]" userId="jiukH1g0lBCCCvTQ1Q/OiZdVKZJsAy7GY19TlkEDy70=" providerId="None" clId="Web-{F1A84226-6318-4BFF-8F51-C5355B12F436}" dt="2025-05-09T00:16:23.958" v="134"/>
          <ac:spMkLst>
            <pc:docMk/>
            <pc:sldMk cId="1926802647" sldId="262"/>
            <ac:spMk id="2" creationId="{FBCA947B-5F30-5596-CF1F-7A7B984EC0A1}"/>
          </ac:spMkLst>
        </pc:spChg>
        <pc:spChg chg="mod ord">
          <ac:chgData name="Vaishnavey SR [C B E]" userId="jiukH1g0lBCCCvTQ1Q/OiZdVKZJsAy7GY19TlkEDy70=" providerId="None" clId="Web-{F1A84226-6318-4BFF-8F51-C5355B12F436}" dt="2025-05-09T00:16:23.958" v="134"/>
          <ac:spMkLst>
            <pc:docMk/>
            <pc:sldMk cId="1926802647" sldId="262"/>
            <ac:spMk id="3" creationId="{CD6F7231-EBF2-B7F8-4985-38B5E5D626F6}"/>
          </ac:spMkLst>
        </pc:spChg>
        <pc:spChg chg="mod">
          <ac:chgData name="Vaishnavey SR [C B E]" userId="jiukH1g0lBCCCvTQ1Q/OiZdVKZJsAy7GY19TlkEDy70=" providerId="None" clId="Web-{F1A84226-6318-4BFF-8F51-C5355B12F436}" dt="2025-05-09T00:16:14.740" v="133"/>
          <ac:spMkLst>
            <pc:docMk/>
            <pc:sldMk cId="1926802647" sldId="262"/>
            <ac:spMk id="6" creationId="{CD606CC6-C45D-2F13-46DB-18AF3E64194C}"/>
          </ac:spMkLst>
        </pc:spChg>
        <pc:spChg chg="mod">
          <ac:chgData name="Vaishnavey SR [C B E]" userId="jiukH1g0lBCCCvTQ1Q/OiZdVKZJsAy7GY19TlkEDy70=" providerId="None" clId="Web-{F1A84226-6318-4BFF-8F51-C5355B12F436}" dt="2025-05-09T00:16:14.740" v="133"/>
          <ac:spMkLst>
            <pc:docMk/>
            <pc:sldMk cId="1926802647" sldId="262"/>
            <ac:spMk id="7" creationId="{2AB36FE8-AE6F-C9B3-888D-8F6CE5DBA5ED}"/>
          </ac:spMkLst>
        </pc:spChg>
        <pc:picChg chg="mod">
          <ac:chgData name="Vaishnavey SR [C B E]" userId="jiukH1g0lBCCCvTQ1Q/OiZdVKZJsAy7GY19TlkEDy70=" providerId="None" clId="Web-{F1A84226-6318-4BFF-8F51-C5355B12F436}" dt="2025-05-09T00:16:14.740" v="133"/>
          <ac:picMkLst>
            <pc:docMk/>
            <pc:sldMk cId="1926802647" sldId="262"/>
            <ac:picMk id="11" creationId="{D0E06D8B-D098-36FE-189F-D595A3C0D76D}"/>
          </ac:picMkLst>
        </pc:picChg>
        <pc:picChg chg="mod">
          <ac:chgData name="Vaishnavey SR [C B E]" userId="jiukH1g0lBCCCvTQ1Q/OiZdVKZJsAy7GY19TlkEDy70=" providerId="None" clId="Web-{F1A84226-6318-4BFF-8F51-C5355B12F436}" dt="2025-05-09T00:16:14.740" v="133"/>
          <ac:picMkLst>
            <pc:docMk/>
            <pc:sldMk cId="1926802647" sldId="262"/>
            <ac:picMk id="14" creationId="{4546B669-1F42-2D8A-77C0-18E90AA75D9D}"/>
          </ac:picMkLst>
        </pc:picChg>
      </pc:sldChg>
      <pc:sldChg chg="modSp mod modClrScheme chgLayout">
        <pc:chgData name="Vaishnavey SR [C B E]" userId="jiukH1g0lBCCCvTQ1Q/OiZdVKZJsAy7GY19TlkEDy70=" providerId="None" clId="Web-{F1A84226-6318-4BFF-8F51-C5355B12F436}" dt="2025-05-09T00:16:23.958" v="134"/>
        <pc:sldMkLst>
          <pc:docMk/>
          <pc:sldMk cId="1737850467" sldId="263"/>
        </pc:sldMkLst>
        <pc:spChg chg="mod ord">
          <ac:chgData name="Vaishnavey SR [C B E]" userId="jiukH1g0lBCCCvTQ1Q/OiZdVKZJsAy7GY19TlkEDy70=" providerId="None" clId="Web-{F1A84226-6318-4BFF-8F51-C5355B12F436}" dt="2025-05-09T00:16:23.958" v="134"/>
          <ac:spMkLst>
            <pc:docMk/>
            <pc:sldMk cId="1737850467" sldId="263"/>
            <ac:spMk id="2" creationId="{4129B552-1478-D386-5C8E-EB8930F93622}"/>
          </ac:spMkLst>
        </pc:spChg>
        <pc:spChg chg="mod">
          <ac:chgData name="Vaishnavey SR [C B E]" userId="jiukH1g0lBCCCvTQ1Q/OiZdVKZJsAy7GY19TlkEDy70=" providerId="None" clId="Web-{F1A84226-6318-4BFF-8F51-C5355B12F436}" dt="2025-05-09T00:16:14.740" v="133"/>
          <ac:spMkLst>
            <pc:docMk/>
            <pc:sldMk cId="1737850467" sldId="263"/>
            <ac:spMk id="4" creationId="{7399FC16-6C0F-639F-17EB-AC248D6EA000}"/>
          </ac:spMkLst>
        </pc:spChg>
        <pc:spChg chg="mod ord">
          <ac:chgData name="Vaishnavey SR [C B E]" userId="jiukH1g0lBCCCvTQ1Q/OiZdVKZJsAy7GY19TlkEDy70=" providerId="None" clId="Web-{F1A84226-6318-4BFF-8F51-C5355B12F436}" dt="2025-05-09T00:16:23.958" v="134"/>
          <ac:spMkLst>
            <pc:docMk/>
            <pc:sldMk cId="1737850467" sldId="263"/>
            <ac:spMk id="8" creationId="{DAB3F5F1-C080-29F6-9F35-2552CF9756F4}"/>
          </ac:spMkLst>
        </pc:spChg>
        <pc:picChg chg="mod">
          <ac:chgData name="Vaishnavey SR [C B E]" userId="jiukH1g0lBCCCvTQ1Q/OiZdVKZJsAy7GY19TlkEDy70=" providerId="None" clId="Web-{F1A84226-6318-4BFF-8F51-C5355B12F436}" dt="2025-05-09T00:16:14.740" v="133"/>
          <ac:picMkLst>
            <pc:docMk/>
            <pc:sldMk cId="1737850467" sldId="263"/>
            <ac:picMk id="5" creationId="{48C69C81-C673-21B8-7D47-F13E23BFAA09}"/>
          </ac:picMkLst>
        </pc:picChg>
        <pc:picChg chg="mod">
          <ac:chgData name="Vaishnavey SR [C B E]" userId="jiukH1g0lBCCCvTQ1Q/OiZdVKZJsAy7GY19TlkEDy70=" providerId="None" clId="Web-{F1A84226-6318-4BFF-8F51-C5355B12F436}" dt="2025-05-09T00:16:14.740" v="133"/>
          <ac:picMkLst>
            <pc:docMk/>
            <pc:sldMk cId="1737850467" sldId="263"/>
            <ac:picMk id="7" creationId="{F62829FC-5830-2104-84E3-424A26BDB414}"/>
          </ac:picMkLst>
        </pc:picChg>
      </pc:sldChg>
      <pc:sldChg chg="modSp mod modClrScheme chgLayout">
        <pc:chgData name="Vaishnavey SR [C B E]" userId="jiukH1g0lBCCCvTQ1Q/OiZdVKZJsAy7GY19TlkEDy70=" providerId="None" clId="Web-{F1A84226-6318-4BFF-8F51-C5355B12F436}" dt="2025-05-09T00:16:23.958" v="134"/>
        <pc:sldMkLst>
          <pc:docMk/>
          <pc:sldMk cId="470938759" sldId="264"/>
        </pc:sldMkLst>
        <pc:spChg chg="mod ord">
          <ac:chgData name="Vaishnavey SR [C B E]" userId="jiukH1g0lBCCCvTQ1Q/OiZdVKZJsAy7GY19TlkEDy70=" providerId="None" clId="Web-{F1A84226-6318-4BFF-8F51-C5355B12F436}" dt="2025-05-09T00:16:23.958" v="134"/>
          <ac:spMkLst>
            <pc:docMk/>
            <pc:sldMk cId="470938759" sldId="264"/>
            <ac:spMk id="2" creationId="{83334F71-5147-9019-09BC-BC2E6A6C504C}"/>
          </ac:spMkLst>
        </pc:spChg>
        <pc:spChg chg="mod">
          <ac:chgData name="Vaishnavey SR [C B E]" userId="jiukH1g0lBCCCvTQ1Q/OiZdVKZJsAy7GY19TlkEDy70=" providerId="None" clId="Web-{F1A84226-6318-4BFF-8F51-C5355B12F436}" dt="2025-05-09T00:16:14.740" v="133"/>
          <ac:spMkLst>
            <pc:docMk/>
            <pc:sldMk cId="470938759" sldId="264"/>
            <ac:spMk id="8" creationId="{EF89F819-9F6F-527D-B76F-8DB234D208AD}"/>
          </ac:spMkLst>
        </pc:spChg>
        <pc:spChg chg="mod">
          <ac:chgData name="Vaishnavey SR [C B E]" userId="jiukH1g0lBCCCvTQ1Q/OiZdVKZJsAy7GY19TlkEDy70=" providerId="None" clId="Web-{F1A84226-6318-4BFF-8F51-C5355B12F436}" dt="2025-05-09T00:16:14.740" v="133"/>
          <ac:spMkLst>
            <pc:docMk/>
            <pc:sldMk cId="470938759" sldId="264"/>
            <ac:spMk id="12" creationId="{C0CF1D66-6B9D-C12F-B679-63BC50116865}"/>
          </ac:spMkLst>
        </pc:spChg>
        <pc:picChg chg="mod">
          <ac:chgData name="Vaishnavey SR [C B E]" userId="jiukH1g0lBCCCvTQ1Q/OiZdVKZJsAy7GY19TlkEDy70=" providerId="None" clId="Web-{F1A84226-6318-4BFF-8F51-C5355B12F436}" dt="2025-05-09T00:16:14.740" v="133"/>
          <ac:picMkLst>
            <pc:docMk/>
            <pc:sldMk cId="470938759" sldId="264"/>
            <ac:picMk id="4" creationId="{65D913FD-5B88-7BD2-B0FB-8FA5BD42A075}"/>
          </ac:picMkLst>
        </pc:picChg>
        <pc:picChg chg="mod">
          <ac:chgData name="Vaishnavey SR [C B E]" userId="jiukH1g0lBCCCvTQ1Q/OiZdVKZJsAy7GY19TlkEDy70=" providerId="None" clId="Web-{F1A84226-6318-4BFF-8F51-C5355B12F436}" dt="2025-05-09T00:16:14.740" v="133"/>
          <ac:picMkLst>
            <pc:docMk/>
            <pc:sldMk cId="470938759" sldId="264"/>
            <ac:picMk id="6" creationId="{4BB47CE9-49F4-A9CD-23C4-EF8319A794DA}"/>
          </ac:picMkLst>
        </pc:picChg>
      </pc:sldChg>
      <pc:sldChg chg="modSp mod modClrScheme chgLayout">
        <pc:chgData name="Vaishnavey SR [C B E]" userId="jiukH1g0lBCCCvTQ1Q/OiZdVKZJsAy7GY19TlkEDy70=" providerId="None" clId="Web-{F1A84226-6318-4BFF-8F51-C5355B12F436}" dt="2025-05-09T00:16:23.958" v="134"/>
        <pc:sldMkLst>
          <pc:docMk/>
          <pc:sldMk cId="1086203609" sldId="265"/>
        </pc:sldMkLst>
        <pc:spChg chg="mod ord">
          <ac:chgData name="Vaishnavey SR [C B E]" userId="jiukH1g0lBCCCvTQ1Q/OiZdVKZJsAy7GY19TlkEDy70=" providerId="None" clId="Web-{F1A84226-6318-4BFF-8F51-C5355B12F436}" dt="2025-05-09T00:16:23.958" v="134"/>
          <ac:spMkLst>
            <pc:docMk/>
            <pc:sldMk cId="1086203609" sldId="265"/>
            <ac:spMk id="2" creationId="{5F98318D-BDDF-33F4-9348-DFC9E213E12F}"/>
          </ac:spMkLst>
        </pc:spChg>
        <pc:spChg chg="mod ord">
          <ac:chgData name="Vaishnavey SR [C B E]" userId="jiukH1g0lBCCCvTQ1Q/OiZdVKZJsAy7GY19TlkEDy70=" providerId="None" clId="Web-{F1A84226-6318-4BFF-8F51-C5355B12F436}" dt="2025-05-09T00:16:23.958" v="134"/>
          <ac:spMkLst>
            <pc:docMk/>
            <pc:sldMk cId="1086203609" sldId="265"/>
            <ac:spMk id="4" creationId="{491088D3-3953-2A69-BF95-264E6E33C41B}"/>
          </ac:spMkLst>
        </pc:spChg>
        <pc:picChg chg="mod">
          <ac:chgData name="Vaishnavey SR [C B E]" userId="jiukH1g0lBCCCvTQ1Q/OiZdVKZJsAy7GY19TlkEDy70=" providerId="None" clId="Web-{F1A84226-6318-4BFF-8F51-C5355B12F436}" dt="2025-05-09T00:16:14.740" v="133"/>
          <ac:picMkLst>
            <pc:docMk/>
            <pc:sldMk cId="1086203609" sldId="265"/>
            <ac:picMk id="3" creationId="{EEB5B8B4-C9B8-F23F-F9A7-EAE2C597EE75}"/>
          </ac:picMkLst>
        </pc:picChg>
        <pc:picChg chg="mod">
          <ac:chgData name="Vaishnavey SR [C B E]" userId="jiukH1g0lBCCCvTQ1Q/OiZdVKZJsAy7GY19TlkEDy70=" providerId="None" clId="Web-{F1A84226-6318-4BFF-8F51-C5355B12F436}" dt="2025-05-09T00:16:14.740" v="133"/>
          <ac:picMkLst>
            <pc:docMk/>
            <pc:sldMk cId="1086203609" sldId="265"/>
            <ac:picMk id="5" creationId="{9C6145BF-F358-8FDA-EC5D-F0B962D39B17}"/>
          </ac:picMkLst>
        </pc:picChg>
        <pc:picChg chg="mod">
          <ac:chgData name="Vaishnavey SR [C B E]" userId="jiukH1g0lBCCCvTQ1Q/OiZdVKZJsAy7GY19TlkEDy70=" providerId="None" clId="Web-{F1A84226-6318-4BFF-8F51-C5355B12F436}" dt="2025-05-09T00:16:14.740" v="133"/>
          <ac:picMkLst>
            <pc:docMk/>
            <pc:sldMk cId="1086203609" sldId="265"/>
            <ac:picMk id="6" creationId="{4DCDD141-4F6A-042C-B8C5-266E7EC9C488}"/>
          </ac:picMkLst>
        </pc:picChg>
      </pc:sldChg>
      <pc:sldChg chg="modSp mod modClrScheme chgLayout">
        <pc:chgData name="Vaishnavey SR [C B E]" userId="jiukH1g0lBCCCvTQ1Q/OiZdVKZJsAy7GY19TlkEDy70=" providerId="None" clId="Web-{F1A84226-6318-4BFF-8F51-C5355B12F436}" dt="2025-05-09T00:16:23.958" v="134"/>
        <pc:sldMkLst>
          <pc:docMk/>
          <pc:sldMk cId="123010988" sldId="266"/>
        </pc:sldMkLst>
        <pc:spChg chg="mod ord">
          <ac:chgData name="Vaishnavey SR [C B E]" userId="jiukH1g0lBCCCvTQ1Q/OiZdVKZJsAy7GY19TlkEDy70=" providerId="None" clId="Web-{F1A84226-6318-4BFF-8F51-C5355B12F436}" dt="2025-05-09T00:16:23.958" v="134"/>
          <ac:spMkLst>
            <pc:docMk/>
            <pc:sldMk cId="123010988" sldId="266"/>
            <ac:spMk id="2" creationId="{AF3666E1-4583-5539-FB0F-617DB8005FA0}"/>
          </ac:spMkLst>
        </pc:spChg>
        <pc:spChg chg="mod ord">
          <ac:chgData name="Vaishnavey SR [C B E]" userId="jiukH1g0lBCCCvTQ1Q/OiZdVKZJsAy7GY19TlkEDy70=" providerId="None" clId="Web-{F1A84226-6318-4BFF-8F51-C5355B12F436}" dt="2025-05-09T00:16:23.958" v="134"/>
          <ac:spMkLst>
            <pc:docMk/>
            <pc:sldMk cId="123010988" sldId="266"/>
            <ac:spMk id="5" creationId="{B9BF3102-C112-FA90-A461-605F23582380}"/>
          </ac:spMkLst>
        </pc:spChg>
        <pc:spChg chg="mod">
          <ac:chgData name="Vaishnavey SR [C B E]" userId="jiukH1g0lBCCCvTQ1Q/OiZdVKZJsAy7GY19TlkEDy70=" providerId="None" clId="Web-{F1A84226-6318-4BFF-8F51-C5355B12F436}" dt="2025-05-09T00:16:14.740" v="133"/>
          <ac:spMkLst>
            <pc:docMk/>
            <pc:sldMk cId="123010988" sldId="266"/>
            <ac:spMk id="6" creationId="{E085A5FE-5FF9-72FA-996D-B76623B72BF4}"/>
          </ac:spMkLst>
        </pc:spChg>
        <pc:spChg chg="mod">
          <ac:chgData name="Vaishnavey SR [C B E]" userId="jiukH1g0lBCCCvTQ1Q/OiZdVKZJsAy7GY19TlkEDy70=" providerId="None" clId="Web-{F1A84226-6318-4BFF-8F51-C5355B12F436}" dt="2025-05-09T00:16:14.740" v="133"/>
          <ac:spMkLst>
            <pc:docMk/>
            <pc:sldMk cId="123010988" sldId="266"/>
            <ac:spMk id="7" creationId="{A81EF132-59B8-1044-C2A6-43B16502FA18}"/>
          </ac:spMkLst>
        </pc:spChg>
        <pc:picChg chg="mod">
          <ac:chgData name="Vaishnavey SR [C B E]" userId="jiukH1g0lBCCCvTQ1Q/OiZdVKZJsAy7GY19TlkEDy70=" providerId="None" clId="Web-{F1A84226-6318-4BFF-8F51-C5355B12F436}" dt="2025-05-09T00:16:14.740" v="133"/>
          <ac:picMkLst>
            <pc:docMk/>
            <pc:sldMk cId="123010988" sldId="266"/>
            <ac:picMk id="3" creationId="{AD59B302-D246-6BBC-261A-76288B3251DB}"/>
          </ac:picMkLst>
        </pc:picChg>
        <pc:picChg chg="mod">
          <ac:chgData name="Vaishnavey SR [C B E]" userId="jiukH1g0lBCCCvTQ1Q/OiZdVKZJsAy7GY19TlkEDy70=" providerId="None" clId="Web-{F1A84226-6318-4BFF-8F51-C5355B12F436}" dt="2025-05-09T00:16:14.740" v="133"/>
          <ac:picMkLst>
            <pc:docMk/>
            <pc:sldMk cId="123010988" sldId="266"/>
            <ac:picMk id="11" creationId="{19D75BF5-18CF-1983-65FC-D74CE53C219F}"/>
          </ac:picMkLst>
        </pc:picChg>
      </pc:sldChg>
      <pc:sldChg chg="modSp mod modClrScheme chgLayout">
        <pc:chgData name="Vaishnavey SR [C B E]" userId="jiukH1g0lBCCCvTQ1Q/OiZdVKZJsAy7GY19TlkEDy70=" providerId="None" clId="Web-{F1A84226-6318-4BFF-8F51-C5355B12F436}" dt="2025-05-09T00:16:23.958" v="134"/>
        <pc:sldMkLst>
          <pc:docMk/>
          <pc:sldMk cId="629351763" sldId="267"/>
        </pc:sldMkLst>
        <pc:spChg chg="mod ord">
          <ac:chgData name="Vaishnavey SR [C B E]" userId="jiukH1g0lBCCCvTQ1Q/OiZdVKZJsAy7GY19TlkEDy70=" providerId="None" clId="Web-{F1A84226-6318-4BFF-8F51-C5355B12F436}" dt="2025-05-09T00:16:23.958" v="134"/>
          <ac:spMkLst>
            <pc:docMk/>
            <pc:sldMk cId="629351763" sldId="267"/>
            <ac:spMk id="2" creationId="{9424AF9D-62A2-D8C3-17BD-E3030D17BA5E}"/>
          </ac:spMkLst>
        </pc:spChg>
        <pc:spChg chg="mod">
          <ac:chgData name="Vaishnavey SR [C B E]" userId="jiukH1g0lBCCCvTQ1Q/OiZdVKZJsAy7GY19TlkEDy70=" providerId="None" clId="Web-{F1A84226-6318-4BFF-8F51-C5355B12F436}" dt="2025-05-09T00:16:14.740" v="133"/>
          <ac:spMkLst>
            <pc:docMk/>
            <pc:sldMk cId="629351763" sldId="267"/>
            <ac:spMk id="3" creationId="{7725FCFC-05B8-3F09-CD25-879CFFB3D39E}"/>
          </ac:spMkLst>
        </pc:spChg>
        <pc:spChg chg="mod">
          <ac:chgData name="Vaishnavey SR [C B E]" userId="jiukH1g0lBCCCvTQ1Q/OiZdVKZJsAy7GY19TlkEDy70=" providerId="None" clId="Web-{F1A84226-6318-4BFF-8F51-C5355B12F436}" dt="2025-05-09T00:16:14.740" v="133"/>
          <ac:spMkLst>
            <pc:docMk/>
            <pc:sldMk cId="629351763" sldId="267"/>
            <ac:spMk id="5" creationId="{AE77A523-F7C5-49BD-D8EF-A4656E63AED4}"/>
          </ac:spMkLst>
        </pc:spChg>
        <pc:spChg chg="mod ord">
          <ac:chgData name="Vaishnavey SR [C B E]" userId="jiukH1g0lBCCCvTQ1Q/OiZdVKZJsAy7GY19TlkEDy70=" providerId="None" clId="Web-{F1A84226-6318-4BFF-8F51-C5355B12F436}" dt="2025-05-09T00:16:23.958" v="134"/>
          <ac:spMkLst>
            <pc:docMk/>
            <pc:sldMk cId="629351763" sldId="267"/>
            <ac:spMk id="9" creationId="{F1508802-AD2F-D281-82A8-5BD3A549C170}"/>
          </ac:spMkLst>
        </pc:spChg>
        <pc:picChg chg="mod">
          <ac:chgData name="Vaishnavey SR [C B E]" userId="jiukH1g0lBCCCvTQ1Q/OiZdVKZJsAy7GY19TlkEDy70=" providerId="None" clId="Web-{F1A84226-6318-4BFF-8F51-C5355B12F436}" dt="2025-05-09T00:16:14.740" v="133"/>
          <ac:picMkLst>
            <pc:docMk/>
            <pc:sldMk cId="629351763" sldId="267"/>
            <ac:picMk id="4" creationId="{8F716C21-5F2B-4C3E-8012-8DE3581DC859}"/>
          </ac:picMkLst>
        </pc:picChg>
        <pc:picChg chg="mod">
          <ac:chgData name="Vaishnavey SR [C B E]" userId="jiukH1g0lBCCCvTQ1Q/OiZdVKZJsAy7GY19TlkEDy70=" providerId="None" clId="Web-{F1A84226-6318-4BFF-8F51-C5355B12F436}" dt="2025-05-09T00:16:14.740" v="133"/>
          <ac:picMkLst>
            <pc:docMk/>
            <pc:sldMk cId="629351763" sldId="267"/>
            <ac:picMk id="6" creationId="{C5B0C211-E1D1-EB09-DB70-112675B9B904}"/>
          </ac:picMkLst>
        </pc:picChg>
      </pc:sldChg>
      <pc:sldChg chg="modSp mod modClrScheme chgLayout">
        <pc:chgData name="Vaishnavey SR [C B E]" userId="jiukH1g0lBCCCvTQ1Q/OiZdVKZJsAy7GY19TlkEDy70=" providerId="None" clId="Web-{F1A84226-6318-4BFF-8F51-C5355B12F436}" dt="2025-05-09T00:16:23.958" v="134"/>
        <pc:sldMkLst>
          <pc:docMk/>
          <pc:sldMk cId="1617569885" sldId="268"/>
        </pc:sldMkLst>
        <pc:spChg chg="mod ord">
          <ac:chgData name="Vaishnavey SR [C B E]" userId="jiukH1g0lBCCCvTQ1Q/OiZdVKZJsAy7GY19TlkEDy70=" providerId="None" clId="Web-{F1A84226-6318-4BFF-8F51-C5355B12F436}" dt="2025-05-09T00:16:23.958" v="134"/>
          <ac:spMkLst>
            <pc:docMk/>
            <pc:sldMk cId="1617569885" sldId="268"/>
            <ac:spMk id="2" creationId="{0AED6454-08EB-338C-6653-E574D4788476}"/>
          </ac:spMkLst>
        </pc:spChg>
        <pc:spChg chg="mod">
          <ac:chgData name="Vaishnavey SR [C B E]" userId="jiukH1g0lBCCCvTQ1Q/OiZdVKZJsAy7GY19TlkEDy70=" providerId="None" clId="Web-{F1A84226-6318-4BFF-8F51-C5355B12F436}" dt="2025-05-09T00:16:14.740" v="133"/>
          <ac:spMkLst>
            <pc:docMk/>
            <pc:sldMk cId="1617569885" sldId="268"/>
            <ac:spMk id="8" creationId="{34D186EF-ED3C-C80D-C4B1-48302B3A1816}"/>
          </ac:spMkLst>
        </pc:spChg>
        <pc:spChg chg="mod ord">
          <ac:chgData name="Vaishnavey SR [C B E]" userId="jiukH1g0lBCCCvTQ1Q/OiZdVKZJsAy7GY19TlkEDy70=" providerId="None" clId="Web-{F1A84226-6318-4BFF-8F51-C5355B12F436}" dt="2025-05-09T00:16:23.958" v="134"/>
          <ac:spMkLst>
            <pc:docMk/>
            <pc:sldMk cId="1617569885" sldId="268"/>
            <ac:spMk id="9" creationId="{CC07698C-EBDB-6568-D2DD-57B42CA1ACF9}"/>
          </ac:spMkLst>
        </pc:spChg>
        <pc:picChg chg="mod">
          <ac:chgData name="Vaishnavey SR [C B E]" userId="jiukH1g0lBCCCvTQ1Q/OiZdVKZJsAy7GY19TlkEDy70=" providerId="None" clId="Web-{F1A84226-6318-4BFF-8F51-C5355B12F436}" dt="2025-05-09T00:16:14.740" v="133"/>
          <ac:picMkLst>
            <pc:docMk/>
            <pc:sldMk cId="1617569885" sldId="268"/>
            <ac:picMk id="3" creationId="{85704474-B69B-5842-A4C1-0E5F0A8B1DF3}"/>
          </ac:picMkLst>
        </pc:picChg>
      </pc:sldChg>
      <pc:sldChg chg="modSp mod modClrScheme chgLayout">
        <pc:chgData name="Vaishnavey SR [C B E]" userId="jiukH1g0lBCCCvTQ1Q/OiZdVKZJsAy7GY19TlkEDy70=" providerId="None" clId="Web-{F1A84226-6318-4BFF-8F51-C5355B12F436}" dt="2025-05-09T00:16:23.958" v="134"/>
        <pc:sldMkLst>
          <pc:docMk/>
          <pc:sldMk cId="1950293956" sldId="269"/>
        </pc:sldMkLst>
        <pc:spChg chg="mod ord">
          <ac:chgData name="Vaishnavey SR [C B E]" userId="jiukH1g0lBCCCvTQ1Q/OiZdVKZJsAy7GY19TlkEDy70=" providerId="None" clId="Web-{F1A84226-6318-4BFF-8F51-C5355B12F436}" dt="2025-05-09T00:16:23.958" v="134"/>
          <ac:spMkLst>
            <pc:docMk/>
            <pc:sldMk cId="1950293956" sldId="269"/>
            <ac:spMk id="2" creationId="{FDDFCBC4-1A4D-5CEC-ADBE-91AA5D8B4020}"/>
          </ac:spMkLst>
        </pc:spChg>
        <pc:spChg chg="mod">
          <ac:chgData name="Vaishnavey SR [C B E]" userId="jiukH1g0lBCCCvTQ1Q/OiZdVKZJsAy7GY19TlkEDy70=" providerId="None" clId="Web-{F1A84226-6318-4BFF-8F51-C5355B12F436}" dt="2025-05-09T00:16:14.740" v="133"/>
          <ac:spMkLst>
            <pc:docMk/>
            <pc:sldMk cId="1950293956" sldId="269"/>
            <ac:spMk id="8" creationId="{602F97BF-948B-ABEA-4357-FDF8C1498FBA}"/>
          </ac:spMkLst>
        </pc:spChg>
        <pc:spChg chg="mod ord">
          <ac:chgData name="Vaishnavey SR [C B E]" userId="jiukH1g0lBCCCvTQ1Q/OiZdVKZJsAy7GY19TlkEDy70=" providerId="None" clId="Web-{F1A84226-6318-4BFF-8F51-C5355B12F436}" dt="2025-05-09T00:16:23.958" v="134"/>
          <ac:spMkLst>
            <pc:docMk/>
            <pc:sldMk cId="1950293956" sldId="269"/>
            <ac:spMk id="9" creationId="{CE53F897-E567-E616-B5C5-C5FB3E2C4C7C}"/>
          </ac:spMkLst>
        </pc:spChg>
        <pc:picChg chg="mod">
          <ac:chgData name="Vaishnavey SR [C B E]" userId="jiukH1g0lBCCCvTQ1Q/OiZdVKZJsAy7GY19TlkEDy70=" providerId="None" clId="Web-{F1A84226-6318-4BFF-8F51-C5355B12F436}" dt="2025-05-09T00:16:14.740" v="133"/>
          <ac:picMkLst>
            <pc:docMk/>
            <pc:sldMk cId="1950293956" sldId="269"/>
            <ac:picMk id="3" creationId="{E6E6C4DB-8D95-3869-4E5A-76664388C2E3}"/>
          </ac:picMkLst>
        </pc:picChg>
        <pc:picChg chg="mod">
          <ac:chgData name="Vaishnavey SR [C B E]" userId="jiukH1g0lBCCCvTQ1Q/OiZdVKZJsAy7GY19TlkEDy70=" providerId="None" clId="Web-{F1A84226-6318-4BFF-8F51-C5355B12F436}" dt="2025-05-09T00:16:14.740" v="133"/>
          <ac:picMkLst>
            <pc:docMk/>
            <pc:sldMk cId="1950293956" sldId="269"/>
            <ac:picMk id="4" creationId="{77F3A31A-3046-DD17-EC05-731BD7ED1B65}"/>
          </ac:picMkLst>
        </pc:picChg>
      </pc:sldChg>
      <pc:sldChg chg="modSp mod modClrScheme chgLayout">
        <pc:chgData name="Vaishnavey SR [C B E]" userId="jiukH1g0lBCCCvTQ1Q/OiZdVKZJsAy7GY19TlkEDy70=" providerId="None" clId="Web-{F1A84226-6318-4BFF-8F51-C5355B12F436}" dt="2025-05-09T00:16:23.958" v="134"/>
        <pc:sldMkLst>
          <pc:docMk/>
          <pc:sldMk cId="1422750838" sldId="270"/>
        </pc:sldMkLst>
        <pc:spChg chg="mod ord">
          <ac:chgData name="Vaishnavey SR [C B E]" userId="jiukH1g0lBCCCvTQ1Q/OiZdVKZJsAy7GY19TlkEDy70=" providerId="None" clId="Web-{F1A84226-6318-4BFF-8F51-C5355B12F436}" dt="2025-05-09T00:16:23.958" v="134"/>
          <ac:spMkLst>
            <pc:docMk/>
            <pc:sldMk cId="1422750838" sldId="270"/>
            <ac:spMk id="2" creationId="{5DC85B9B-A6E5-7560-47B4-3CAE5107A803}"/>
          </ac:spMkLst>
        </pc:spChg>
        <pc:spChg chg="mod ord">
          <ac:chgData name="Vaishnavey SR [C B E]" userId="jiukH1g0lBCCCvTQ1Q/OiZdVKZJsAy7GY19TlkEDy70=" providerId="None" clId="Web-{F1A84226-6318-4BFF-8F51-C5355B12F436}" dt="2025-05-09T00:16:23.958" v="134"/>
          <ac:spMkLst>
            <pc:docMk/>
            <pc:sldMk cId="1422750838" sldId="270"/>
            <ac:spMk id="4" creationId="{96D2AD61-BEA8-A8EF-93B5-4E9A310386D0}"/>
          </ac:spMkLst>
        </pc:spChg>
        <pc:spChg chg="mod">
          <ac:chgData name="Vaishnavey SR [C B E]" userId="jiukH1g0lBCCCvTQ1Q/OiZdVKZJsAy7GY19TlkEDy70=" providerId="None" clId="Web-{F1A84226-6318-4BFF-8F51-C5355B12F436}" dt="2025-05-09T00:16:14.740" v="133"/>
          <ac:spMkLst>
            <pc:docMk/>
            <pc:sldMk cId="1422750838" sldId="270"/>
            <ac:spMk id="5" creationId="{86534ECF-4731-9328-FD67-13CFA367ED51}"/>
          </ac:spMkLst>
        </pc:spChg>
        <pc:spChg chg="mod">
          <ac:chgData name="Vaishnavey SR [C B E]" userId="jiukH1g0lBCCCvTQ1Q/OiZdVKZJsAy7GY19TlkEDy70=" providerId="None" clId="Web-{F1A84226-6318-4BFF-8F51-C5355B12F436}" dt="2025-05-09T00:16:14.740" v="133"/>
          <ac:spMkLst>
            <pc:docMk/>
            <pc:sldMk cId="1422750838" sldId="270"/>
            <ac:spMk id="6" creationId="{1084F3F9-5409-6F53-B369-2F8822563079}"/>
          </ac:spMkLst>
        </pc:spChg>
        <pc:spChg chg="mod">
          <ac:chgData name="Vaishnavey SR [C B E]" userId="jiukH1g0lBCCCvTQ1Q/OiZdVKZJsAy7GY19TlkEDy70=" providerId="None" clId="Web-{F1A84226-6318-4BFF-8F51-C5355B12F436}" dt="2025-05-09T00:15:23.942" v="128"/>
          <ac:spMkLst>
            <pc:docMk/>
            <pc:sldMk cId="1422750838" sldId="270"/>
            <ac:spMk id="7" creationId="{3EE7EFD9-F6F2-1D19-1EA6-C74E5A195FBC}"/>
          </ac:spMkLst>
        </pc:spChg>
        <pc:spChg chg="mod">
          <ac:chgData name="Vaishnavey SR [C B E]" userId="jiukH1g0lBCCCvTQ1Q/OiZdVKZJsAy7GY19TlkEDy70=" providerId="None" clId="Web-{F1A84226-6318-4BFF-8F51-C5355B12F436}" dt="2025-05-09T00:16:14.740" v="133"/>
          <ac:spMkLst>
            <pc:docMk/>
            <pc:sldMk cId="1422750838" sldId="270"/>
            <ac:spMk id="8" creationId="{61A5429E-54D9-252E-67D2-15FDB72681CD}"/>
          </ac:spMkLst>
        </pc:spChg>
        <pc:spChg chg="mod">
          <ac:chgData name="Vaishnavey SR [C B E]" userId="jiukH1g0lBCCCvTQ1Q/OiZdVKZJsAy7GY19TlkEDy70=" providerId="None" clId="Web-{F1A84226-6318-4BFF-8F51-C5355B12F436}" dt="2025-05-09T00:16:14.740" v="133"/>
          <ac:spMkLst>
            <pc:docMk/>
            <pc:sldMk cId="1422750838" sldId="270"/>
            <ac:spMk id="9" creationId="{6F0CCAA4-54E3-E75C-1F83-3EAAC74384A0}"/>
          </ac:spMkLst>
        </pc:spChg>
        <pc:spChg chg="mod">
          <ac:chgData name="Vaishnavey SR [C B E]" userId="jiukH1g0lBCCCvTQ1Q/OiZdVKZJsAy7GY19TlkEDy70=" providerId="None" clId="Web-{F1A84226-6318-4BFF-8F51-C5355B12F436}" dt="2025-05-09T00:16:14.740" v="133"/>
          <ac:spMkLst>
            <pc:docMk/>
            <pc:sldMk cId="1422750838" sldId="270"/>
            <ac:spMk id="10" creationId="{EE431559-48E0-7DAC-8ADF-295D04D3418D}"/>
          </ac:spMkLst>
        </pc:spChg>
        <pc:spChg chg="mod">
          <ac:chgData name="Vaishnavey SR [C B E]" userId="jiukH1g0lBCCCvTQ1Q/OiZdVKZJsAy7GY19TlkEDy70=" providerId="None" clId="Web-{F1A84226-6318-4BFF-8F51-C5355B12F436}" dt="2025-05-09T00:16:14.740" v="133"/>
          <ac:spMkLst>
            <pc:docMk/>
            <pc:sldMk cId="1422750838" sldId="270"/>
            <ac:spMk id="13" creationId="{11B9B8F6-F4E7-3DBC-337E-EED0C30405A2}"/>
          </ac:spMkLst>
        </pc:spChg>
        <pc:spChg chg="mod">
          <ac:chgData name="Vaishnavey SR [C B E]" userId="jiukH1g0lBCCCvTQ1Q/OiZdVKZJsAy7GY19TlkEDy70=" providerId="None" clId="Web-{F1A84226-6318-4BFF-8F51-C5355B12F436}" dt="2025-05-09T00:16:14.740" v="133"/>
          <ac:spMkLst>
            <pc:docMk/>
            <pc:sldMk cId="1422750838" sldId="270"/>
            <ac:spMk id="14" creationId="{117BF599-E517-D3B7-209C-89BA7883027E}"/>
          </ac:spMkLst>
        </pc:spChg>
        <pc:spChg chg="mod">
          <ac:chgData name="Vaishnavey SR [C B E]" userId="jiukH1g0lBCCCvTQ1Q/OiZdVKZJsAy7GY19TlkEDy70=" providerId="None" clId="Web-{F1A84226-6318-4BFF-8F51-C5355B12F436}" dt="2025-05-09T00:16:14.740" v="133"/>
          <ac:spMkLst>
            <pc:docMk/>
            <pc:sldMk cId="1422750838" sldId="270"/>
            <ac:spMk id="15" creationId="{BFC2D36B-60BE-5659-114A-EA4A19453FD5}"/>
          </ac:spMkLst>
        </pc:spChg>
        <pc:spChg chg="mod">
          <ac:chgData name="Vaishnavey SR [C B E]" userId="jiukH1g0lBCCCvTQ1Q/OiZdVKZJsAy7GY19TlkEDy70=" providerId="None" clId="Web-{F1A84226-6318-4BFF-8F51-C5355B12F436}" dt="2025-05-09T00:16:14.740" v="133"/>
          <ac:spMkLst>
            <pc:docMk/>
            <pc:sldMk cId="1422750838" sldId="270"/>
            <ac:spMk id="16" creationId="{171C1D53-3985-4662-A7A8-3BB2A83EB7B6}"/>
          </ac:spMkLst>
        </pc:spChg>
      </pc:sldChg>
      <pc:sldChg chg="modSp mod modClrScheme chgLayout">
        <pc:chgData name="Vaishnavey SR [C B E]" userId="jiukH1g0lBCCCvTQ1Q/OiZdVKZJsAy7GY19TlkEDy70=" providerId="None" clId="Web-{F1A84226-6318-4BFF-8F51-C5355B12F436}" dt="2025-05-09T00:16:23.958" v="134"/>
        <pc:sldMkLst>
          <pc:docMk/>
          <pc:sldMk cId="644719909" sldId="271"/>
        </pc:sldMkLst>
        <pc:spChg chg="mod ord">
          <ac:chgData name="Vaishnavey SR [C B E]" userId="jiukH1g0lBCCCvTQ1Q/OiZdVKZJsAy7GY19TlkEDy70=" providerId="None" clId="Web-{F1A84226-6318-4BFF-8F51-C5355B12F436}" dt="2025-05-09T00:16:23.958" v="134"/>
          <ac:spMkLst>
            <pc:docMk/>
            <pc:sldMk cId="644719909" sldId="271"/>
            <ac:spMk id="2" creationId="{72BCA0AF-8969-7C41-8790-A266930B707C}"/>
          </ac:spMkLst>
        </pc:spChg>
        <pc:spChg chg="mod ord">
          <ac:chgData name="Vaishnavey SR [C B E]" userId="jiukH1g0lBCCCvTQ1Q/OiZdVKZJsAy7GY19TlkEDy70=" providerId="None" clId="Web-{F1A84226-6318-4BFF-8F51-C5355B12F436}" dt="2025-05-09T00:16:23.958" v="134"/>
          <ac:spMkLst>
            <pc:docMk/>
            <pc:sldMk cId="644719909" sldId="271"/>
            <ac:spMk id="4" creationId="{525D81E0-D556-735C-DEF8-9DF26F5C0765}"/>
          </ac:spMkLst>
        </pc:spChg>
        <pc:picChg chg="mod">
          <ac:chgData name="Vaishnavey SR [C B E]" userId="jiukH1g0lBCCCvTQ1Q/OiZdVKZJsAy7GY19TlkEDy70=" providerId="None" clId="Web-{F1A84226-6318-4BFF-8F51-C5355B12F436}" dt="2025-05-09T00:16:14.740" v="133"/>
          <ac:picMkLst>
            <pc:docMk/>
            <pc:sldMk cId="644719909" sldId="271"/>
            <ac:picMk id="6" creationId="{EA20BF10-6B43-3ACF-B5EB-C7A86E817796}"/>
          </ac:picMkLst>
        </pc:picChg>
        <pc:picChg chg="mod">
          <ac:chgData name="Vaishnavey SR [C B E]" userId="jiukH1g0lBCCCvTQ1Q/OiZdVKZJsAy7GY19TlkEDy70=" providerId="None" clId="Web-{F1A84226-6318-4BFF-8F51-C5355B12F436}" dt="2025-05-09T00:16:14.740" v="133"/>
          <ac:picMkLst>
            <pc:docMk/>
            <pc:sldMk cId="644719909" sldId="271"/>
            <ac:picMk id="10" creationId="{E890B83D-3A79-74F4-AAD2-4B9C33DE8537}"/>
          </ac:picMkLst>
        </pc:picChg>
        <pc:picChg chg="mod">
          <ac:chgData name="Vaishnavey SR [C B E]" userId="jiukH1g0lBCCCvTQ1Q/OiZdVKZJsAy7GY19TlkEDy70=" providerId="None" clId="Web-{F1A84226-6318-4BFF-8F51-C5355B12F436}" dt="2025-05-09T00:16:14.740" v="133"/>
          <ac:picMkLst>
            <pc:docMk/>
            <pc:sldMk cId="644719909" sldId="271"/>
            <ac:picMk id="12" creationId="{1D044A92-CAC8-B64C-B68A-378BCE89AA64}"/>
          </ac:picMkLst>
        </pc:picChg>
        <pc:picChg chg="mod">
          <ac:chgData name="Vaishnavey SR [C B E]" userId="jiukH1g0lBCCCvTQ1Q/OiZdVKZJsAy7GY19TlkEDy70=" providerId="None" clId="Web-{F1A84226-6318-4BFF-8F51-C5355B12F436}" dt="2025-05-09T00:16:14.740" v="133"/>
          <ac:picMkLst>
            <pc:docMk/>
            <pc:sldMk cId="644719909" sldId="271"/>
            <ac:picMk id="14" creationId="{81DCEF6A-CA1B-94CB-788A-23A6FE026D16}"/>
          </ac:picMkLst>
        </pc:picChg>
        <pc:picChg chg="mod">
          <ac:chgData name="Vaishnavey SR [C B E]" userId="jiukH1g0lBCCCvTQ1Q/OiZdVKZJsAy7GY19TlkEDy70=" providerId="None" clId="Web-{F1A84226-6318-4BFF-8F51-C5355B12F436}" dt="2025-05-09T00:16:14.740" v="133"/>
          <ac:picMkLst>
            <pc:docMk/>
            <pc:sldMk cId="644719909" sldId="271"/>
            <ac:picMk id="15" creationId="{43D8FDF7-381F-B5A6-95EA-8C621ACF6EBB}"/>
          </ac:picMkLst>
        </pc:picChg>
      </pc:sldChg>
      <pc:sldChg chg="modSp mod modClrScheme chgLayout">
        <pc:chgData name="Vaishnavey SR [C B E]" userId="jiukH1g0lBCCCvTQ1Q/OiZdVKZJsAy7GY19TlkEDy70=" providerId="None" clId="Web-{F1A84226-6318-4BFF-8F51-C5355B12F436}" dt="2025-05-09T00:16:23.958" v="134"/>
        <pc:sldMkLst>
          <pc:docMk/>
          <pc:sldMk cId="2498930098" sldId="272"/>
        </pc:sldMkLst>
        <pc:spChg chg="mod ord">
          <ac:chgData name="Vaishnavey SR [C B E]" userId="jiukH1g0lBCCCvTQ1Q/OiZdVKZJsAy7GY19TlkEDy70=" providerId="None" clId="Web-{F1A84226-6318-4BFF-8F51-C5355B12F436}" dt="2025-05-09T00:16:23.958" v="134"/>
          <ac:spMkLst>
            <pc:docMk/>
            <pc:sldMk cId="2498930098" sldId="272"/>
            <ac:spMk id="2" creationId="{13669124-9D67-88F2-AD94-CF7EB89C5F9E}"/>
          </ac:spMkLst>
        </pc:spChg>
        <pc:spChg chg="mod ord">
          <ac:chgData name="Vaishnavey SR [C B E]" userId="jiukH1g0lBCCCvTQ1Q/OiZdVKZJsAy7GY19TlkEDy70=" providerId="None" clId="Web-{F1A84226-6318-4BFF-8F51-C5355B12F436}" dt="2025-05-09T00:16:23.958" v="134"/>
          <ac:spMkLst>
            <pc:docMk/>
            <pc:sldMk cId="2498930098" sldId="272"/>
            <ac:spMk id="4" creationId="{959D67F1-B276-C199-292D-3D8F16A6D85E}"/>
          </ac:spMkLst>
        </pc:spChg>
        <pc:picChg chg="mod">
          <ac:chgData name="Vaishnavey SR [C B E]" userId="jiukH1g0lBCCCvTQ1Q/OiZdVKZJsAy7GY19TlkEDy70=" providerId="None" clId="Web-{F1A84226-6318-4BFF-8F51-C5355B12F436}" dt="2025-05-09T00:16:14.740" v="133"/>
          <ac:picMkLst>
            <pc:docMk/>
            <pc:sldMk cId="2498930098" sldId="272"/>
            <ac:picMk id="6" creationId="{96243FEA-DFB9-B33F-077B-F2F171266AAA}"/>
          </ac:picMkLst>
        </pc:picChg>
        <pc:picChg chg="mod">
          <ac:chgData name="Vaishnavey SR [C B E]" userId="jiukH1g0lBCCCvTQ1Q/OiZdVKZJsAy7GY19TlkEDy70=" providerId="None" clId="Web-{F1A84226-6318-4BFF-8F51-C5355B12F436}" dt="2025-05-09T00:16:14.740" v="133"/>
          <ac:picMkLst>
            <pc:docMk/>
            <pc:sldMk cId="2498930098" sldId="272"/>
            <ac:picMk id="8" creationId="{12FEE7BE-8C70-14D1-D5CD-B5D1B02D3FC1}"/>
          </ac:picMkLst>
        </pc:picChg>
      </pc:sldChg>
      <pc:sldChg chg="addSp delSp modSp mod modClrScheme delDesignElem chgLayout">
        <pc:chgData name="Vaishnavey SR [C B E]" userId="jiukH1g0lBCCCvTQ1Q/OiZdVKZJsAy7GY19TlkEDy70=" providerId="None" clId="Web-{F1A84226-6318-4BFF-8F51-C5355B12F436}" dt="2025-05-09T00:16:23.958" v="134"/>
        <pc:sldMkLst>
          <pc:docMk/>
          <pc:sldMk cId="3151259076" sldId="274"/>
        </pc:sldMkLst>
        <pc:spChg chg="mod ord">
          <ac:chgData name="Vaishnavey SR [C B E]" userId="jiukH1g0lBCCCvTQ1Q/OiZdVKZJsAy7GY19TlkEDy70=" providerId="None" clId="Web-{F1A84226-6318-4BFF-8F51-C5355B12F436}" dt="2025-05-09T00:16:23.958" v="134"/>
          <ac:spMkLst>
            <pc:docMk/>
            <pc:sldMk cId="3151259076" sldId="274"/>
            <ac:spMk id="2" creationId="{D531163E-23A0-D253-655C-914413207FBA}"/>
          </ac:spMkLst>
        </pc:spChg>
        <pc:spChg chg="mod ord">
          <ac:chgData name="Vaishnavey SR [C B E]" userId="jiukH1g0lBCCCvTQ1Q/OiZdVKZJsAy7GY19TlkEDy70=" providerId="None" clId="Web-{F1A84226-6318-4BFF-8F51-C5355B12F436}" dt="2025-05-09T00:16:23.958" v="134"/>
          <ac:spMkLst>
            <pc:docMk/>
            <pc:sldMk cId="3151259076" sldId="274"/>
            <ac:spMk id="4" creationId="{EF111139-1AF7-342F-E6E2-0FC94D135711}"/>
          </ac:spMkLst>
        </pc:spChg>
        <pc:spChg chg="mod">
          <ac:chgData name="Vaishnavey SR [C B E]" userId="jiukH1g0lBCCCvTQ1Q/OiZdVKZJsAy7GY19TlkEDy70=" providerId="None" clId="Web-{F1A84226-6318-4BFF-8F51-C5355B12F436}" dt="2025-05-09T00:16:14.740" v="133"/>
          <ac:spMkLst>
            <pc:docMk/>
            <pc:sldMk cId="3151259076" sldId="274"/>
            <ac:spMk id="7" creationId="{70FB7B29-AFD0-12D4-41C0-FC80A11DF850}"/>
          </ac:spMkLst>
        </pc:spChg>
        <pc:spChg chg="mod">
          <ac:chgData name="Vaishnavey SR [C B E]" userId="jiukH1g0lBCCCvTQ1Q/OiZdVKZJsAy7GY19TlkEDy70=" providerId="None" clId="Web-{F1A84226-6318-4BFF-8F51-C5355B12F436}" dt="2025-05-09T00:16:14.740" v="133"/>
          <ac:spMkLst>
            <pc:docMk/>
            <pc:sldMk cId="3151259076" sldId="274"/>
            <ac:spMk id="8" creationId="{3A920C50-9539-910C-A6B0-B218A814B506}"/>
          </ac:spMkLst>
        </pc:spChg>
        <pc:spChg chg="add del">
          <ac:chgData name="Vaishnavey SR [C B E]" userId="jiukH1g0lBCCCvTQ1Q/OiZdVKZJsAy7GY19TlkEDy70=" providerId="None" clId="Web-{F1A84226-6318-4BFF-8F51-C5355B12F436}" dt="2025-05-09T00:16:23.958" v="134"/>
          <ac:spMkLst>
            <pc:docMk/>
            <pc:sldMk cId="3151259076" sldId="274"/>
            <ac:spMk id="12" creationId="{086A841C-0B92-5EC8-86C0-781B6D2DB86E}"/>
          </ac:spMkLst>
        </pc:spChg>
        <pc:spChg chg="add del">
          <ac:chgData name="Vaishnavey SR [C B E]" userId="jiukH1g0lBCCCvTQ1Q/OiZdVKZJsAy7GY19TlkEDy70=" providerId="None" clId="Web-{F1A84226-6318-4BFF-8F51-C5355B12F436}" dt="2025-05-09T00:16:23.958" v="134"/>
          <ac:spMkLst>
            <pc:docMk/>
            <pc:sldMk cId="3151259076" sldId="274"/>
            <ac:spMk id="14" creationId="{63197498-F906-F8EA-A750-4F086172AB14}"/>
          </ac:spMkLst>
        </pc:spChg>
        <pc:picChg chg="mod">
          <ac:chgData name="Vaishnavey SR [C B E]" userId="jiukH1g0lBCCCvTQ1Q/OiZdVKZJsAy7GY19TlkEDy70=" providerId="None" clId="Web-{F1A84226-6318-4BFF-8F51-C5355B12F436}" dt="2025-05-09T00:16:14.740" v="133"/>
          <ac:picMkLst>
            <pc:docMk/>
            <pc:sldMk cId="3151259076" sldId="274"/>
            <ac:picMk id="6" creationId="{517159A1-CCE9-1029-E4A4-D35C2C31020F}"/>
          </ac:picMkLst>
        </pc:picChg>
      </pc:sldChg>
      <pc:sldChg chg="modSp mod modClrScheme chgLayout">
        <pc:chgData name="Vaishnavey SR [C B E]" userId="jiukH1g0lBCCCvTQ1Q/OiZdVKZJsAy7GY19TlkEDy70=" providerId="None" clId="Web-{F1A84226-6318-4BFF-8F51-C5355B12F436}" dt="2025-05-09T00:16:33.162" v="136" actId="20577"/>
        <pc:sldMkLst>
          <pc:docMk/>
          <pc:sldMk cId="625563734" sldId="275"/>
        </pc:sldMkLst>
        <pc:spChg chg="mod ord">
          <ac:chgData name="Vaishnavey SR [C B E]" userId="jiukH1g0lBCCCvTQ1Q/OiZdVKZJsAy7GY19TlkEDy70=" providerId="None" clId="Web-{F1A84226-6318-4BFF-8F51-C5355B12F436}" dt="2025-05-09T00:16:23.958" v="134"/>
          <ac:spMkLst>
            <pc:docMk/>
            <pc:sldMk cId="625563734" sldId="275"/>
            <ac:spMk id="2" creationId="{27D55035-CB89-C9C4-DE56-04AABE8FADBB}"/>
          </ac:spMkLst>
        </pc:spChg>
        <pc:spChg chg="mod ord">
          <ac:chgData name="Vaishnavey SR [C B E]" userId="jiukH1g0lBCCCvTQ1Q/OiZdVKZJsAy7GY19TlkEDy70=" providerId="None" clId="Web-{F1A84226-6318-4BFF-8F51-C5355B12F436}" dt="2025-05-09T00:16:23.958" v="134"/>
          <ac:spMkLst>
            <pc:docMk/>
            <pc:sldMk cId="625563734" sldId="275"/>
            <ac:spMk id="3" creationId="{ADABAAB4-F8E2-EE14-638A-970411E96883}"/>
          </ac:spMkLst>
        </pc:spChg>
        <pc:spChg chg="mod ord">
          <ac:chgData name="Vaishnavey SR [C B E]" userId="jiukH1g0lBCCCvTQ1Q/OiZdVKZJsAy7GY19TlkEDy70=" providerId="None" clId="Web-{F1A84226-6318-4BFF-8F51-C5355B12F436}" dt="2025-05-09T00:16:23.958" v="134"/>
          <ac:spMkLst>
            <pc:docMk/>
            <pc:sldMk cId="625563734" sldId="275"/>
            <ac:spMk id="4" creationId="{3246B4CD-26B8-1214-5364-A00AE6BC9735}"/>
          </ac:spMkLst>
        </pc:spChg>
        <pc:spChg chg="mod ord">
          <ac:chgData name="Vaishnavey SR [C B E]" userId="jiukH1g0lBCCCvTQ1Q/OiZdVKZJsAy7GY19TlkEDy70=" providerId="None" clId="Web-{F1A84226-6318-4BFF-8F51-C5355B12F436}" dt="2025-05-09T00:16:23.958" v="134"/>
          <ac:spMkLst>
            <pc:docMk/>
            <pc:sldMk cId="625563734" sldId="275"/>
            <ac:spMk id="5" creationId="{E3A5DC6C-58DF-A20E-0AE4-08EF472CB430}"/>
          </ac:spMkLst>
        </pc:spChg>
        <pc:spChg chg="mod ord">
          <ac:chgData name="Vaishnavey SR [C B E]" userId="jiukH1g0lBCCCvTQ1Q/OiZdVKZJsAy7GY19TlkEDy70=" providerId="None" clId="Web-{F1A84226-6318-4BFF-8F51-C5355B12F436}" dt="2025-05-09T00:16:23.958" v="134"/>
          <ac:spMkLst>
            <pc:docMk/>
            <pc:sldMk cId="625563734" sldId="275"/>
            <ac:spMk id="6" creationId="{A6DF95AF-31A4-4619-8E75-6A0F3C2AE84B}"/>
          </ac:spMkLst>
        </pc:spChg>
        <pc:spChg chg="mod ord">
          <ac:chgData name="Vaishnavey SR [C B E]" userId="jiukH1g0lBCCCvTQ1Q/OiZdVKZJsAy7GY19TlkEDy70=" providerId="None" clId="Web-{F1A84226-6318-4BFF-8F51-C5355B12F436}" dt="2025-05-09T00:16:33.162" v="136" actId="20577"/>
          <ac:spMkLst>
            <pc:docMk/>
            <pc:sldMk cId="625563734" sldId="275"/>
            <ac:spMk id="7" creationId="{F95AF78B-DCF8-134D-DD37-F867E32DF0CB}"/>
          </ac:spMkLst>
        </pc:spChg>
      </pc:sldChg>
      <pc:sldChg chg="modSp mod modClrScheme chgLayout">
        <pc:chgData name="Vaishnavey SR [C B E]" userId="jiukH1g0lBCCCvTQ1Q/OiZdVKZJsAy7GY19TlkEDy70=" providerId="None" clId="Web-{F1A84226-6318-4BFF-8F51-C5355B12F436}" dt="2025-05-09T00:16:23.958" v="134"/>
        <pc:sldMkLst>
          <pc:docMk/>
          <pc:sldMk cId="2664375812" sldId="276"/>
        </pc:sldMkLst>
        <pc:spChg chg="mod ord">
          <ac:chgData name="Vaishnavey SR [C B E]" userId="jiukH1g0lBCCCvTQ1Q/OiZdVKZJsAy7GY19TlkEDy70=" providerId="None" clId="Web-{F1A84226-6318-4BFF-8F51-C5355B12F436}" dt="2025-05-09T00:16:23.958" v="134"/>
          <ac:spMkLst>
            <pc:docMk/>
            <pc:sldMk cId="2664375812" sldId="276"/>
            <ac:spMk id="2" creationId="{88DBA0AF-5E12-E627-E113-384BFA3A0240}"/>
          </ac:spMkLst>
        </pc:spChg>
        <pc:spChg chg="mod ord">
          <ac:chgData name="Vaishnavey SR [C B E]" userId="jiukH1g0lBCCCvTQ1Q/OiZdVKZJsAy7GY19TlkEDy70=" providerId="None" clId="Web-{F1A84226-6318-4BFF-8F51-C5355B12F436}" dt="2025-05-09T00:16:23.958" v="134"/>
          <ac:spMkLst>
            <pc:docMk/>
            <pc:sldMk cId="2664375812" sldId="276"/>
            <ac:spMk id="3" creationId="{34961B49-8762-F88F-903A-578D36BF6205}"/>
          </ac:spMkLst>
        </pc:spChg>
        <pc:spChg chg="mod ord">
          <ac:chgData name="Vaishnavey SR [C B E]" userId="jiukH1g0lBCCCvTQ1Q/OiZdVKZJsAy7GY19TlkEDy70=" providerId="None" clId="Web-{F1A84226-6318-4BFF-8F51-C5355B12F436}" dt="2025-05-09T00:16:23.958" v="134"/>
          <ac:spMkLst>
            <pc:docMk/>
            <pc:sldMk cId="2664375812" sldId="276"/>
            <ac:spMk id="4" creationId="{505F5773-60B5-A76A-2DA7-C8B6723E6DC0}"/>
          </ac:spMkLst>
        </pc:spChg>
        <pc:picChg chg="mod">
          <ac:chgData name="Vaishnavey SR [C B E]" userId="jiukH1g0lBCCCvTQ1Q/OiZdVKZJsAy7GY19TlkEDy70=" providerId="None" clId="Web-{F1A84226-6318-4BFF-8F51-C5355B12F436}" dt="2025-05-09T00:16:14.740" v="133"/>
          <ac:picMkLst>
            <pc:docMk/>
            <pc:sldMk cId="2664375812" sldId="276"/>
            <ac:picMk id="5" creationId="{18024EE6-BB89-DA89-6AF9-FC3E80BBF43A}"/>
          </ac:picMkLst>
        </pc:picChg>
        <pc:picChg chg="mod">
          <ac:chgData name="Vaishnavey SR [C B E]" userId="jiukH1g0lBCCCvTQ1Q/OiZdVKZJsAy7GY19TlkEDy70=" providerId="None" clId="Web-{F1A84226-6318-4BFF-8F51-C5355B12F436}" dt="2025-05-09T00:16:14.740" v="133"/>
          <ac:picMkLst>
            <pc:docMk/>
            <pc:sldMk cId="2664375812" sldId="276"/>
            <ac:picMk id="6" creationId="{BE1514E7-6177-A7D0-1B24-D532347CDFEB}"/>
          </ac:picMkLst>
        </pc:picChg>
      </pc:sldChg>
      <pc:sldChg chg="modSp mod modClrScheme chgLayout">
        <pc:chgData name="Vaishnavey SR [C B E]" userId="jiukH1g0lBCCCvTQ1Q/OiZdVKZJsAy7GY19TlkEDy70=" providerId="None" clId="Web-{F1A84226-6318-4BFF-8F51-C5355B12F436}" dt="2025-05-09T00:16:23.958" v="134"/>
        <pc:sldMkLst>
          <pc:docMk/>
          <pc:sldMk cId="374726043" sldId="277"/>
        </pc:sldMkLst>
        <pc:spChg chg="mod ord">
          <ac:chgData name="Vaishnavey SR [C B E]" userId="jiukH1g0lBCCCvTQ1Q/OiZdVKZJsAy7GY19TlkEDy70=" providerId="None" clId="Web-{F1A84226-6318-4BFF-8F51-C5355B12F436}" dt="2025-05-09T00:16:23.958" v="134"/>
          <ac:spMkLst>
            <pc:docMk/>
            <pc:sldMk cId="374726043" sldId="277"/>
            <ac:spMk id="2" creationId="{456E59C4-2464-BD8E-4C6B-5F2F1DFD7C67}"/>
          </ac:spMkLst>
        </pc:spChg>
        <pc:spChg chg="mod ord">
          <ac:chgData name="Vaishnavey SR [C B E]" userId="jiukH1g0lBCCCvTQ1Q/OiZdVKZJsAy7GY19TlkEDy70=" providerId="None" clId="Web-{F1A84226-6318-4BFF-8F51-C5355B12F436}" dt="2025-05-09T00:16:23.958" v="134"/>
          <ac:spMkLst>
            <pc:docMk/>
            <pc:sldMk cId="374726043" sldId="277"/>
            <ac:spMk id="4" creationId="{59DBE16F-5D57-D77F-7A40-510F15BD7045}"/>
          </ac:spMkLst>
        </pc:spChg>
        <pc:picChg chg="mod">
          <ac:chgData name="Vaishnavey SR [C B E]" userId="jiukH1g0lBCCCvTQ1Q/OiZdVKZJsAy7GY19TlkEDy70=" providerId="None" clId="Web-{F1A84226-6318-4BFF-8F51-C5355B12F436}" dt="2025-05-09T00:16:14.740" v="133"/>
          <ac:picMkLst>
            <pc:docMk/>
            <pc:sldMk cId="374726043" sldId="277"/>
            <ac:picMk id="6" creationId="{B3D92429-7FFD-FA49-98C4-FE6C5D6195D6}"/>
          </ac:picMkLst>
        </pc:picChg>
        <pc:picChg chg="mod">
          <ac:chgData name="Vaishnavey SR [C B E]" userId="jiukH1g0lBCCCvTQ1Q/OiZdVKZJsAy7GY19TlkEDy70=" providerId="None" clId="Web-{F1A84226-6318-4BFF-8F51-C5355B12F436}" dt="2025-05-09T00:16:14.740" v="133"/>
          <ac:picMkLst>
            <pc:docMk/>
            <pc:sldMk cId="374726043" sldId="277"/>
            <ac:picMk id="8" creationId="{8EFA2EFC-DC6C-6B0B-390D-3CD8524B49F6}"/>
          </ac:picMkLst>
        </pc:picChg>
      </pc:sldChg>
      <pc:sldChg chg="modSp mod modClrScheme chgLayout">
        <pc:chgData name="Vaishnavey SR [C B E]" userId="jiukH1g0lBCCCvTQ1Q/OiZdVKZJsAy7GY19TlkEDy70=" providerId="None" clId="Web-{F1A84226-6318-4BFF-8F51-C5355B12F436}" dt="2025-05-09T00:16:23.958" v="134"/>
        <pc:sldMkLst>
          <pc:docMk/>
          <pc:sldMk cId="116462868" sldId="278"/>
        </pc:sldMkLst>
        <pc:spChg chg="mod ord">
          <ac:chgData name="Vaishnavey SR [C B E]" userId="jiukH1g0lBCCCvTQ1Q/OiZdVKZJsAy7GY19TlkEDy70=" providerId="None" clId="Web-{F1A84226-6318-4BFF-8F51-C5355B12F436}" dt="2025-05-09T00:16:23.958" v="134"/>
          <ac:spMkLst>
            <pc:docMk/>
            <pc:sldMk cId="116462868" sldId="278"/>
            <ac:spMk id="2" creationId="{0A2DFB0B-55CD-B26C-24EE-9812BF7DC123}"/>
          </ac:spMkLst>
        </pc:spChg>
        <pc:spChg chg="mod ord">
          <ac:chgData name="Vaishnavey SR [C B E]" userId="jiukH1g0lBCCCvTQ1Q/OiZdVKZJsAy7GY19TlkEDy70=" providerId="None" clId="Web-{F1A84226-6318-4BFF-8F51-C5355B12F436}" dt="2025-05-09T00:16:23.958" v="134"/>
          <ac:spMkLst>
            <pc:docMk/>
            <pc:sldMk cId="116462868" sldId="278"/>
            <ac:spMk id="5" creationId="{19A11F0D-41D3-EB49-308E-0D9A078E41EE}"/>
          </ac:spMkLst>
        </pc:spChg>
        <pc:spChg chg="mod">
          <ac:chgData name="Vaishnavey SR [C B E]" userId="jiukH1g0lBCCCvTQ1Q/OiZdVKZJsAy7GY19TlkEDy70=" providerId="None" clId="Web-{F1A84226-6318-4BFF-8F51-C5355B12F436}" dt="2025-05-09T00:16:14.740" v="133"/>
          <ac:spMkLst>
            <pc:docMk/>
            <pc:sldMk cId="116462868" sldId="278"/>
            <ac:spMk id="6" creationId="{BAB26F09-E612-2D6E-CBBB-CF91D34D33B5}"/>
          </ac:spMkLst>
        </pc:spChg>
        <pc:spChg chg="mod">
          <ac:chgData name="Vaishnavey SR [C B E]" userId="jiukH1g0lBCCCvTQ1Q/OiZdVKZJsAy7GY19TlkEDy70=" providerId="None" clId="Web-{F1A84226-6318-4BFF-8F51-C5355B12F436}" dt="2025-05-09T00:16:14.740" v="133"/>
          <ac:spMkLst>
            <pc:docMk/>
            <pc:sldMk cId="116462868" sldId="278"/>
            <ac:spMk id="7" creationId="{43D3ACD8-BE22-4920-E78F-44DB9D37D4BA}"/>
          </ac:spMkLst>
        </pc:spChg>
        <pc:picChg chg="mod">
          <ac:chgData name="Vaishnavey SR [C B E]" userId="jiukH1g0lBCCCvTQ1Q/OiZdVKZJsAy7GY19TlkEDy70=" providerId="None" clId="Web-{F1A84226-6318-4BFF-8F51-C5355B12F436}" dt="2025-05-09T00:16:14.740" v="133"/>
          <ac:picMkLst>
            <pc:docMk/>
            <pc:sldMk cId="116462868" sldId="278"/>
            <ac:picMk id="4" creationId="{81A64AF6-B05A-7E87-60DF-5B6A4DB040BE}"/>
          </ac:picMkLst>
        </pc:picChg>
        <pc:picChg chg="mod">
          <ac:chgData name="Vaishnavey SR [C B E]" userId="jiukH1g0lBCCCvTQ1Q/OiZdVKZJsAy7GY19TlkEDy70=" providerId="None" clId="Web-{F1A84226-6318-4BFF-8F51-C5355B12F436}" dt="2025-05-09T00:16:14.740" v="133"/>
          <ac:picMkLst>
            <pc:docMk/>
            <pc:sldMk cId="116462868" sldId="278"/>
            <ac:picMk id="8" creationId="{888BC4BD-3DEC-D385-A3D4-DE945431E7EB}"/>
          </ac:picMkLst>
        </pc:picChg>
      </pc:sldChg>
      <pc:sldChg chg="modSp new mod setBg modClrScheme chgLayout">
        <pc:chgData name="Vaishnavey SR [C B E]" userId="jiukH1g0lBCCCvTQ1Q/OiZdVKZJsAy7GY19TlkEDy70=" providerId="None" clId="Web-{F1A84226-6318-4BFF-8F51-C5355B12F436}" dt="2025-05-09T00:20:53.820" v="142"/>
        <pc:sldMkLst>
          <pc:docMk/>
          <pc:sldMk cId="3110054033" sldId="279"/>
        </pc:sldMkLst>
        <pc:spChg chg="mod ord">
          <ac:chgData name="Vaishnavey SR [C B E]" userId="jiukH1g0lBCCCvTQ1Q/OiZdVKZJsAy7GY19TlkEDy70=" providerId="None" clId="Web-{F1A84226-6318-4BFF-8F51-C5355B12F436}" dt="2025-05-09T00:18:08.459" v="140"/>
          <ac:spMkLst>
            <pc:docMk/>
            <pc:sldMk cId="3110054033" sldId="279"/>
            <ac:spMk id="2" creationId="{92A837ED-29A2-1606-178E-6520FC07D812}"/>
          </ac:spMkLst>
        </pc:spChg>
        <pc:spChg chg="mod ord">
          <ac:chgData name="Vaishnavey SR [C B E]" userId="jiukH1g0lBCCCvTQ1Q/OiZdVKZJsAy7GY19TlkEDy70=" providerId="None" clId="Web-{F1A84226-6318-4BFF-8F51-C5355B12F436}" dt="2025-05-09T00:18:08.459" v="140"/>
          <ac:spMkLst>
            <pc:docMk/>
            <pc:sldMk cId="3110054033" sldId="279"/>
            <ac:spMk id="3" creationId="{AB2BE198-3A41-7BDC-93BD-BDE311F50116}"/>
          </ac:spMkLst>
        </pc:spChg>
        <pc:spChg chg="mod ord">
          <ac:chgData name="Vaishnavey SR [C B E]" userId="jiukH1g0lBCCCvTQ1Q/OiZdVKZJsAy7GY19TlkEDy70=" providerId="None" clId="Web-{F1A84226-6318-4BFF-8F51-C5355B12F436}" dt="2025-05-09T00:18:08.459" v="140"/>
          <ac:spMkLst>
            <pc:docMk/>
            <pc:sldMk cId="3110054033" sldId="279"/>
            <ac:spMk id="4" creationId="{9204E9BE-A37B-ABB1-5E0A-639AE869E390}"/>
          </ac:spMkLst>
        </pc:spChg>
      </pc:sldChg>
      <pc:sldMasterChg chg="add del addSldLayout delSldLayout">
        <pc:chgData name="Vaishnavey SR [C B E]" userId="jiukH1g0lBCCCvTQ1Q/OiZdVKZJsAy7GY19TlkEDy70=" providerId="None" clId="Web-{F1A84226-6318-4BFF-8F51-C5355B12F436}" dt="2025-05-09T00:16:23.958" v="134"/>
        <pc:sldMasterMkLst>
          <pc:docMk/>
          <pc:sldMasterMk cId="3512508521" sldId="2147483725"/>
        </pc:sldMasterMkLst>
        <pc:sldLayoutChg chg="add del">
          <pc:chgData name="Vaishnavey SR [C B E]" userId="jiukH1g0lBCCCvTQ1Q/OiZdVKZJsAy7GY19TlkEDy70=" providerId="None" clId="Web-{F1A84226-6318-4BFF-8F51-C5355B12F436}" dt="2025-05-09T00:16:23.958" v="134"/>
          <pc:sldLayoutMkLst>
            <pc:docMk/>
            <pc:sldMasterMk cId="3512508521" sldId="2147483725"/>
            <pc:sldLayoutMk cId="2564861481" sldId="2147483714"/>
          </pc:sldLayoutMkLst>
        </pc:sldLayoutChg>
        <pc:sldLayoutChg chg="add del">
          <pc:chgData name="Vaishnavey SR [C B E]" userId="jiukH1g0lBCCCvTQ1Q/OiZdVKZJsAy7GY19TlkEDy70=" providerId="None" clId="Web-{F1A84226-6318-4BFF-8F51-C5355B12F436}" dt="2025-05-09T00:16:23.958" v="134"/>
          <pc:sldLayoutMkLst>
            <pc:docMk/>
            <pc:sldMasterMk cId="3512508521" sldId="2147483725"/>
            <pc:sldLayoutMk cId="2102968784" sldId="2147483715"/>
          </pc:sldLayoutMkLst>
        </pc:sldLayoutChg>
        <pc:sldLayoutChg chg="add del">
          <pc:chgData name="Vaishnavey SR [C B E]" userId="jiukH1g0lBCCCvTQ1Q/OiZdVKZJsAy7GY19TlkEDy70=" providerId="None" clId="Web-{F1A84226-6318-4BFF-8F51-C5355B12F436}" dt="2025-05-09T00:16:23.958" v="134"/>
          <pc:sldLayoutMkLst>
            <pc:docMk/>
            <pc:sldMasterMk cId="3512508521" sldId="2147483725"/>
            <pc:sldLayoutMk cId="2366898095" sldId="2147483716"/>
          </pc:sldLayoutMkLst>
        </pc:sldLayoutChg>
        <pc:sldLayoutChg chg="add del">
          <pc:chgData name="Vaishnavey SR [C B E]" userId="jiukH1g0lBCCCvTQ1Q/OiZdVKZJsAy7GY19TlkEDy70=" providerId="None" clId="Web-{F1A84226-6318-4BFF-8F51-C5355B12F436}" dt="2025-05-09T00:16:23.958" v="134"/>
          <pc:sldLayoutMkLst>
            <pc:docMk/>
            <pc:sldMasterMk cId="3512508521" sldId="2147483725"/>
            <pc:sldLayoutMk cId="1447117594" sldId="2147483717"/>
          </pc:sldLayoutMkLst>
        </pc:sldLayoutChg>
        <pc:sldLayoutChg chg="add del">
          <pc:chgData name="Vaishnavey SR [C B E]" userId="jiukH1g0lBCCCvTQ1Q/OiZdVKZJsAy7GY19TlkEDy70=" providerId="None" clId="Web-{F1A84226-6318-4BFF-8F51-C5355B12F436}" dt="2025-05-09T00:16:23.958" v="134"/>
          <pc:sldLayoutMkLst>
            <pc:docMk/>
            <pc:sldMasterMk cId="3512508521" sldId="2147483725"/>
            <pc:sldLayoutMk cId="777333027" sldId="2147483718"/>
          </pc:sldLayoutMkLst>
        </pc:sldLayoutChg>
        <pc:sldLayoutChg chg="add del">
          <pc:chgData name="Vaishnavey SR [C B E]" userId="jiukH1g0lBCCCvTQ1Q/OiZdVKZJsAy7GY19TlkEDy70=" providerId="None" clId="Web-{F1A84226-6318-4BFF-8F51-C5355B12F436}" dt="2025-05-09T00:16:23.958" v="134"/>
          <pc:sldLayoutMkLst>
            <pc:docMk/>
            <pc:sldMasterMk cId="3512508521" sldId="2147483725"/>
            <pc:sldLayoutMk cId="71117223" sldId="2147483719"/>
          </pc:sldLayoutMkLst>
        </pc:sldLayoutChg>
        <pc:sldLayoutChg chg="add del">
          <pc:chgData name="Vaishnavey SR [C B E]" userId="jiukH1g0lBCCCvTQ1Q/OiZdVKZJsAy7GY19TlkEDy70=" providerId="None" clId="Web-{F1A84226-6318-4BFF-8F51-C5355B12F436}" dt="2025-05-09T00:16:23.958" v="134"/>
          <pc:sldLayoutMkLst>
            <pc:docMk/>
            <pc:sldMasterMk cId="3512508521" sldId="2147483725"/>
            <pc:sldLayoutMk cId="4166143336" sldId="2147483720"/>
          </pc:sldLayoutMkLst>
        </pc:sldLayoutChg>
        <pc:sldLayoutChg chg="add del">
          <pc:chgData name="Vaishnavey SR [C B E]" userId="jiukH1g0lBCCCvTQ1Q/OiZdVKZJsAy7GY19TlkEDy70=" providerId="None" clId="Web-{F1A84226-6318-4BFF-8F51-C5355B12F436}" dt="2025-05-09T00:16:23.958" v="134"/>
          <pc:sldLayoutMkLst>
            <pc:docMk/>
            <pc:sldMasterMk cId="3512508521" sldId="2147483725"/>
            <pc:sldLayoutMk cId="1733313775" sldId="2147483721"/>
          </pc:sldLayoutMkLst>
        </pc:sldLayoutChg>
        <pc:sldLayoutChg chg="add del">
          <pc:chgData name="Vaishnavey SR [C B E]" userId="jiukH1g0lBCCCvTQ1Q/OiZdVKZJsAy7GY19TlkEDy70=" providerId="None" clId="Web-{F1A84226-6318-4BFF-8F51-C5355B12F436}" dt="2025-05-09T00:16:23.958" v="134"/>
          <pc:sldLayoutMkLst>
            <pc:docMk/>
            <pc:sldMasterMk cId="3512508521" sldId="2147483725"/>
            <pc:sldLayoutMk cId="2124808265" sldId="2147483722"/>
          </pc:sldLayoutMkLst>
        </pc:sldLayoutChg>
        <pc:sldLayoutChg chg="add del">
          <pc:chgData name="Vaishnavey SR [C B E]" userId="jiukH1g0lBCCCvTQ1Q/OiZdVKZJsAy7GY19TlkEDy70=" providerId="None" clId="Web-{F1A84226-6318-4BFF-8F51-C5355B12F436}" dt="2025-05-09T00:16:23.958" v="134"/>
          <pc:sldLayoutMkLst>
            <pc:docMk/>
            <pc:sldMasterMk cId="3512508521" sldId="2147483725"/>
            <pc:sldLayoutMk cId="1801495523" sldId="2147483723"/>
          </pc:sldLayoutMkLst>
        </pc:sldLayoutChg>
        <pc:sldLayoutChg chg="add del">
          <pc:chgData name="Vaishnavey SR [C B E]" userId="jiukH1g0lBCCCvTQ1Q/OiZdVKZJsAy7GY19TlkEDy70=" providerId="None" clId="Web-{F1A84226-6318-4BFF-8F51-C5355B12F436}" dt="2025-05-09T00:16:23.958" v="134"/>
          <pc:sldLayoutMkLst>
            <pc:docMk/>
            <pc:sldMasterMk cId="3512508521" sldId="2147483725"/>
            <pc:sldLayoutMk cId="3344040223" sldId="2147483724"/>
          </pc:sldLayoutMkLst>
        </pc:sldLayoutChg>
      </pc:sldMasterChg>
      <pc:sldMasterChg chg="modSp add del addSldLayout delSldLayout modSldLayout">
        <pc:chgData name="Vaishnavey SR [C B E]" userId="jiukH1g0lBCCCvTQ1Q/OiZdVKZJsAy7GY19TlkEDy70=" providerId="None" clId="Web-{F1A84226-6318-4BFF-8F51-C5355B12F436}" dt="2025-05-09T00:16:23.958" v="134"/>
        <pc:sldMasterMkLst>
          <pc:docMk/>
          <pc:sldMasterMk cId="3572188430" sldId="2147483726"/>
        </pc:sldMasterMkLst>
        <pc:spChg chg="mod">
          <ac:chgData name="Vaishnavey SR [C B E]" userId="jiukH1g0lBCCCvTQ1Q/OiZdVKZJsAy7GY19TlkEDy70=" providerId="None" clId="Web-{F1A84226-6318-4BFF-8F51-C5355B12F436}" dt="2025-05-09T00:16:14.740" v="133"/>
          <ac:spMkLst>
            <pc:docMk/>
            <pc:sldMasterMk cId="3572188430" sldId="2147483726"/>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ac:spMk id="3"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ac:spMk id="4"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ac:spMk id="5"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ac:spMk id="6" creationId="{00000000-0000-0000-0000-000000000000}"/>
          </ac:spMkLst>
        </pc:spChg>
        <pc:grpChg chg="mod">
          <ac:chgData name="Vaishnavey SR [C B E]" userId="jiukH1g0lBCCCvTQ1Q/OiZdVKZJsAy7GY19TlkEDy70=" providerId="None" clId="Web-{F1A84226-6318-4BFF-8F51-C5355B12F436}" dt="2025-05-09T00:16:14.740" v="133"/>
          <ac:grpSpMkLst>
            <pc:docMk/>
            <pc:sldMasterMk cId="3572188430" sldId="2147483726"/>
            <ac:grpSpMk id="7" creationId="{00000000-0000-0000-0000-000000000000}"/>
          </ac:grpSpMkLst>
        </pc:grp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1226662527" sldId="2147483727"/>
          </pc:sldLayoutMkLst>
          <pc:spChg chg="mod">
            <ac:chgData name="Vaishnavey SR [C B E]" userId="jiukH1g0lBCCCvTQ1Q/OiZdVKZJsAy7GY19TlkEDy70=" providerId="None" clId="Web-{F1A84226-6318-4BFF-8F51-C5355B12F436}" dt="2025-05-09T00:16:14.740" v="133"/>
            <ac:spMkLst>
              <pc:docMk/>
              <pc:sldMasterMk cId="3572188430" sldId="2147483726"/>
              <pc:sldLayoutMk cId="1226662527" sldId="2147483727"/>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226662527" sldId="2147483727"/>
              <ac:spMk id="3"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226662527" sldId="2147483727"/>
              <ac:spMk id="4"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226662527" sldId="2147483727"/>
              <ac:spMk id="5"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226662527" sldId="2147483727"/>
              <ac:spMk id="6" creationId="{00000000-0000-0000-0000-000000000000}"/>
            </ac:spMkLst>
          </pc:spChg>
          <pc:grpChg chg="mod">
            <ac:chgData name="Vaishnavey SR [C B E]" userId="jiukH1g0lBCCCvTQ1Q/OiZdVKZJsAy7GY19TlkEDy70=" providerId="None" clId="Web-{F1A84226-6318-4BFF-8F51-C5355B12F436}" dt="2025-05-09T00:16:14.740" v="133"/>
            <ac:grpSpMkLst>
              <pc:docMk/>
              <pc:sldMasterMk cId="3572188430" sldId="2147483726"/>
              <pc:sldLayoutMk cId="1226662527" sldId="2147483727"/>
              <ac:grpSpMk id="7" creationId="{00000000-0000-0000-0000-000000000000}"/>
            </ac:grpSpMkLst>
          </pc:grpChg>
          <pc:cxnChg chg="mod">
            <ac:chgData name="Vaishnavey SR [C B E]" userId="jiukH1g0lBCCCvTQ1Q/OiZdVKZJsAy7GY19TlkEDy70=" providerId="None" clId="Web-{F1A84226-6318-4BFF-8F51-C5355B12F436}" dt="2025-05-09T00:16:14.740" v="133"/>
            <ac:cxnSpMkLst>
              <pc:docMk/>
              <pc:sldMasterMk cId="3572188430" sldId="2147483726"/>
              <pc:sldLayoutMk cId="1226662527" sldId="2147483727"/>
              <ac:cxnSpMk id="15" creationId="{00000000-0000-0000-0000-000000000000}"/>
            </ac:cxnSpMkLst>
          </pc:cxn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2492946155" sldId="2147483728"/>
          </pc:sldLayoutMkLst>
          <pc:cxnChg chg="mod">
            <ac:chgData name="Vaishnavey SR [C B E]" userId="jiukH1g0lBCCCvTQ1Q/OiZdVKZJsAy7GY19TlkEDy70=" providerId="None" clId="Web-{F1A84226-6318-4BFF-8F51-C5355B12F436}" dt="2025-05-09T00:16:14.740" v="133"/>
            <ac:cxnSpMkLst>
              <pc:docMk/>
              <pc:sldMasterMk cId="3572188430" sldId="2147483726"/>
              <pc:sldLayoutMk cId="2492946155" sldId="2147483728"/>
              <ac:cxnSpMk id="7" creationId="{00000000-0000-0000-0000-000000000000}"/>
            </ac:cxnSpMkLst>
          </pc:cxn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4214186581" sldId="2147483729"/>
          </pc:sldLayoutMkLst>
          <pc:spChg chg="mod">
            <ac:chgData name="Vaishnavey SR [C B E]" userId="jiukH1g0lBCCCvTQ1Q/OiZdVKZJsAy7GY19TlkEDy70=" providerId="None" clId="Web-{F1A84226-6318-4BFF-8F51-C5355B12F436}" dt="2025-05-09T00:16:14.740" v="133"/>
            <ac:spMkLst>
              <pc:docMk/>
              <pc:sldMasterMk cId="3572188430" sldId="2147483726"/>
              <pc:sldLayoutMk cId="4214186581" sldId="2147483729"/>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4214186581" sldId="2147483729"/>
              <ac:spMk id="3" creationId="{00000000-0000-0000-0000-000000000000}"/>
            </ac:spMkLst>
          </pc:spChg>
          <pc:cxnChg chg="mod">
            <ac:chgData name="Vaishnavey SR [C B E]" userId="jiukH1g0lBCCCvTQ1Q/OiZdVKZJsAy7GY19TlkEDy70=" providerId="None" clId="Web-{F1A84226-6318-4BFF-8F51-C5355B12F436}" dt="2025-05-09T00:16:14.740" v="133"/>
            <ac:cxnSpMkLst>
              <pc:docMk/>
              <pc:sldMasterMk cId="3572188430" sldId="2147483726"/>
              <pc:sldLayoutMk cId="4214186581" sldId="2147483729"/>
              <ac:cxnSpMk id="16" creationId="{00000000-0000-0000-0000-000000000000}"/>
            </ac:cxnSpMkLst>
          </pc:cxn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843743008" sldId="2147483730"/>
          </pc:sldLayoutMkLst>
          <pc:spChg chg="mod">
            <ac:chgData name="Vaishnavey SR [C B E]" userId="jiukH1g0lBCCCvTQ1Q/OiZdVKZJsAy7GY19TlkEDy70=" providerId="None" clId="Web-{F1A84226-6318-4BFF-8F51-C5355B12F436}" dt="2025-05-09T00:16:14.740" v="133"/>
            <ac:spMkLst>
              <pc:docMk/>
              <pc:sldMasterMk cId="3572188430" sldId="2147483726"/>
              <pc:sldLayoutMk cId="843743008" sldId="2147483730"/>
              <ac:spMk id="3"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843743008" sldId="2147483730"/>
              <ac:spMk id="4" creationId="{00000000-0000-0000-0000-000000000000}"/>
            </ac:spMkLst>
          </pc:spChg>
          <pc:cxnChg chg="mod">
            <ac:chgData name="Vaishnavey SR [C B E]" userId="jiukH1g0lBCCCvTQ1Q/OiZdVKZJsAy7GY19TlkEDy70=" providerId="None" clId="Web-{F1A84226-6318-4BFF-8F51-C5355B12F436}" dt="2025-05-09T00:16:14.740" v="133"/>
            <ac:cxnSpMkLst>
              <pc:docMk/>
              <pc:sldMasterMk cId="3572188430" sldId="2147483726"/>
              <pc:sldLayoutMk cId="843743008" sldId="2147483730"/>
              <ac:cxnSpMk id="8" creationId="{00000000-0000-0000-0000-000000000000}"/>
            </ac:cxnSpMkLst>
          </pc:cxn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3772068213" sldId="2147483731"/>
          </pc:sldLayoutMkLst>
          <pc:spChg chg="mod">
            <ac:chgData name="Vaishnavey SR [C B E]" userId="jiukH1g0lBCCCvTQ1Q/OiZdVKZJsAy7GY19TlkEDy70=" providerId="None" clId="Web-{F1A84226-6318-4BFF-8F51-C5355B12F436}" dt="2025-05-09T00:16:14.740" v="133"/>
            <ac:spMkLst>
              <pc:docMk/>
              <pc:sldMasterMk cId="3572188430" sldId="2147483726"/>
              <pc:sldLayoutMk cId="3772068213" sldId="2147483731"/>
              <ac:spMk id="3"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3772068213" sldId="2147483731"/>
              <ac:spMk id="4"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3772068213" sldId="2147483731"/>
              <ac:spMk id="5"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3772068213" sldId="2147483731"/>
              <ac:spMk id="6" creationId="{00000000-0000-0000-0000-000000000000}"/>
            </ac:spMkLst>
          </pc:spChg>
          <pc:cxnChg chg="mod">
            <ac:chgData name="Vaishnavey SR [C B E]" userId="jiukH1g0lBCCCvTQ1Q/OiZdVKZJsAy7GY19TlkEDy70=" providerId="None" clId="Web-{F1A84226-6318-4BFF-8F51-C5355B12F436}" dt="2025-05-09T00:16:14.740" v="133"/>
            <ac:cxnSpMkLst>
              <pc:docMk/>
              <pc:sldMasterMk cId="3572188430" sldId="2147483726"/>
              <pc:sldLayoutMk cId="3772068213" sldId="2147483731"/>
              <ac:cxnSpMk id="18" creationId="{00000000-0000-0000-0000-000000000000}"/>
            </ac:cxnSpMkLst>
          </pc:cxn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1910404476" sldId="2147483732"/>
          </pc:sldLayoutMkLst>
          <pc:cxnChg chg="mod">
            <ac:chgData name="Vaishnavey SR [C B E]" userId="jiukH1g0lBCCCvTQ1Q/OiZdVKZJsAy7GY19TlkEDy70=" providerId="None" clId="Web-{F1A84226-6318-4BFF-8F51-C5355B12F436}" dt="2025-05-09T00:16:14.740" v="133"/>
            <ac:cxnSpMkLst>
              <pc:docMk/>
              <pc:sldMasterMk cId="3572188430" sldId="2147483726"/>
              <pc:sldLayoutMk cId="1910404476" sldId="2147483732"/>
              <ac:cxnSpMk id="14" creationId="{00000000-0000-0000-0000-000000000000}"/>
            </ac:cxnSpMkLst>
          </pc:cxnChg>
        </pc:sldLayoutChg>
        <pc:sldLayoutChg chg="add del mod replId">
          <pc:chgData name="Vaishnavey SR [C B E]" userId="jiukH1g0lBCCCvTQ1Q/OiZdVKZJsAy7GY19TlkEDy70=" providerId="None" clId="Web-{F1A84226-6318-4BFF-8F51-C5355B12F436}" dt="2025-05-09T00:16:23.958" v="134"/>
          <pc:sldLayoutMkLst>
            <pc:docMk/>
            <pc:sldMasterMk cId="3572188430" sldId="2147483726"/>
            <pc:sldLayoutMk cId="256295034" sldId="2147483733"/>
          </pc:sldLayoutMkLst>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1347634861" sldId="2147483734"/>
          </pc:sldLayoutMkLst>
          <pc:spChg chg="mod">
            <ac:chgData name="Vaishnavey SR [C B E]" userId="jiukH1g0lBCCCvTQ1Q/OiZdVKZJsAy7GY19TlkEDy70=" providerId="None" clId="Web-{F1A84226-6318-4BFF-8F51-C5355B12F436}" dt="2025-05-09T00:16:14.740" v="133"/>
            <ac:spMkLst>
              <pc:docMk/>
              <pc:sldMasterMk cId="3572188430" sldId="2147483726"/>
              <pc:sldLayoutMk cId="1347634861" sldId="2147483734"/>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347634861" sldId="2147483734"/>
              <ac:spMk id="3"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347634861" sldId="2147483734"/>
              <ac:spMk id="4" creationId="{00000000-0000-0000-0000-000000000000}"/>
            </ac:spMkLst>
          </pc:spChg>
          <pc:cxnChg chg="mod">
            <ac:chgData name="Vaishnavey SR [C B E]" userId="jiukH1g0lBCCCvTQ1Q/OiZdVKZJsAy7GY19TlkEDy70=" providerId="None" clId="Web-{F1A84226-6318-4BFF-8F51-C5355B12F436}" dt="2025-05-09T00:16:14.740" v="133"/>
            <ac:cxnSpMkLst>
              <pc:docMk/>
              <pc:sldMasterMk cId="3572188430" sldId="2147483726"/>
              <pc:sldLayoutMk cId="1347634861" sldId="2147483734"/>
              <ac:cxnSpMk id="16" creationId="{00000000-0000-0000-0000-000000000000}"/>
            </ac:cxnSpMkLst>
          </pc:cxn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2472053696" sldId="2147483735"/>
          </pc:sldLayoutMkLst>
          <pc:spChg chg="mod">
            <ac:chgData name="Vaishnavey SR [C B E]" userId="jiukH1g0lBCCCvTQ1Q/OiZdVKZJsAy7GY19TlkEDy70=" providerId="None" clId="Web-{F1A84226-6318-4BFF-8F51-C5355B12F436}" dt="2025-05-09T00:16:14.740" v="133"/>
            <ac:spMkLst>
              <pc:docMk/>
              <pc:sldMasterMk cId="3572188430" sldId="2147483726"/>
              <pc:sldLayoutMk cId="2472053696" sldId="2147483735"/>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2472053696" sldId="2147483735"/>
              <ac:spMk id="4"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2472053696" sldId="2147483735"/>
              <ac:spMk id="17" creationId="{00000000-0000-0000-0000-000000000000}"/>
            </ac:spMkLst>
          </pc:sp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54551070" sldId="2147483736"/>
          </pc:sldLayoutMkLst>
          <pc:spChg chg="mod">
            <ac:chgData name="Vaishnavey SR [C B E]" userId="jiukH1g0lBCCCvTQ1Q/OiZdVKZJsAy7GY19TlkEDy70=" providerId="None" clId="Web-{F1A84226-6318-4BFF-8F51-C5355B12F436}" dt="2025-05-09T00:16:14.740" v="133"/>
            <ac:spMkLst>
              <pc:docMk/>
              <pc:sldMasterMk cId="3572188430" sldId="2147483726"/>
              <pc:sldLayoutMk cId="54551070" sldId="2147483736"/>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54551070" sldId="2147483736"/>
              <ac:spMk id="3"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54551070" sldId="2147483736"/>
              <ac:spMk id="4" creationId="{00000000-0000-0000-0000-000000000000}"/>
            </ac:spMkLst>
          </pc:sp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1572273827" sldId="2147483737"/>
          </pc:sldLayoutMkLst>
          <pc:spChg chg="mod">
            <ac:chgData name="Vaishnavey SR [C B E]" userId="jiukH1g0lBCCCvTQ1Q/OiZdVKZJsAy7GY19TlkEDy70=" providerId="None" clId="Web-{F1A84226-6318-4BFF-8F51-C5355B12F436}" dt="2025-05-09T00:16:14.740" v="133"/>
            <ac:spMkLst>
              <pc:docMk/>
              <pc:sldMasterMk cId="3572188430" sldId="2147483726"/>
              <pc:sldLayoutMk cId="1572273827" sldId="2147483737"/>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572273827" sldId="2147483737"/>
              <ac:spMk id="3" creationId="{00000000-0000-0000-0000-000000000000}"/>
            </ac:spMkLst>
          </pc:spChg>
          <pc:cxnChg chg="mod">
            <ac:chgData name="Vaishnavey SR [C B E]" userId="jiukH1g0lBCCCvTQ1Q/OiZdVKZJsAy7GY19TlkEDy70=" providerId="None" clId="Web-{F1A84226-6318-4BFF-8F51-C5355B12F436}" dt="2025-05-09T00:16:14.740" v="133"/>
            <ac:cxnSpMkLst>
              <pc:docMk/>
              <pc:sldMasterMk cId="3572188430" sldId="2147483726"/>
              <pc:sldLayoutMk cId="1572273827" sldId="2147483737"/>
              <ac:cxnSpMk id="15" creationId="{00000000-0000-0000-0000-000000000000}"/>
            </ac:cxnSpMkLst>
          </pc:cxn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144265607" sldId="2147483738"/>
          </pc:sldLayoutMkLst>
          <pc:spChg chg="mod">
            <ac:chgData name="Vaishnavey SR [C B E]" userId="jiukH1g0lBCCCvTQ1Q/OiZdVKZJsAy7GY19TlkEDy70=" providerId="None" clId="Web-{F1A84226-6318-4BFF-8F51-C5355B12F436}" dt="2025-05-09T00:16:14.740" v="133"/>
            <ac:spMkLst>
              <pc:docMk/>
              <pc:sldMasterMk cId="3572188430" sldId="2147483726"/>
              <pc:sldLayoutMk cId="144265607" sldId="2147483738"/>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44265607" sldId="2147483738"/>
              <ac:spMk id="3"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44265607" sldId="2147483738"/>
              <ac:spMk id="10"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44265607" sldId="2147483738"/>
              <ac:spMk id="14"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44265607" sldId="2147483738"/>
              <ac:spMk id="15" creationId="{00000000-0000-0000-0000-000000000000}"/>
            </ac:spMkLst>
          </pc:spChg>
          <pc:cxnChg chg="mod">
            <ac:chgData name="Vaishnavey SR [C B E]" userId="jiukH1g0lBCCCvTQ1Q/OiZdVKZJsAy7GY19TlkEDy70=" providerId="None" clId="Web-{F1A84226-6318-4BFF-8F51-C5355B12F436}" dt="2025-05-09T00:16:14.740" v="133"/>
            <ac:cxnSpMkLst>
              <pc:docMk/>
              <pc:sldMasterMk cId="3572188430" sldId="2147483726"/>
              <pc:sldLayoutMk cId="144265607" sldId="2147483738"/>
              <ac:cxnSpMk id="19" creationId="{00000000-0000-0000-0000-000000000000}"/>
            </ac:cxnSpMkLst>
          </pc:cxn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2777826188" sldId="2147483739"/>
          </pc:sldLayoutMkLst>
          <pc:spChg chg="mod">
            <ac:chgData name="Vaishnavey SR [C B E]" userId="jiukH1g0lBCCCvTQ1Q/OiZdVKZJsAy7GY19TlkEDy70=" providerId="None" clId="Web-{F1A84226-6318-4BFF-8F51-C5355B12F436}" dt="2025-05-09T00:16:14.740" v="133"/>
            <ac:spMkLst>
              <pc:docMk/>
              <pc:sldMasterMk cId="3572188430" sldId="2147483726"/>
              <pc:sldLayoutMk cId="2777826188" sldId="2147483739"/>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2777826188" sldId="2147483739"/>
              <ac:spMk id="3" creationId="{00000000-0000-0000-0000-000000000000}"/>
            </ac:spMkLst>
          </pc:sp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858051582" sldId="2147483740"/>
          </pc:sldLayoutMkLst>
          <pc:spChg chg="mod">
            <ac:chgData name="Vaishnavey SR [C B E]" userId="jiukH1g0lBCCCvTQ1Q/OiZdVKZJsAy7GY19TlkEDy70=" providerId="None" clId="Web-{F1A84226-6318-4BFF-8F51-C5355B12F436}" dt="2025-05-09T00:16:14.740" v="133"/>
            <ac:spMkLst>
              <pc:docMk/>
              <pc:sldMasterMk cId="3572188430" sldId="2147483726"/>
              <pc:sldLayoutMk cId="858051582" sldId="2147483740"/>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858051582" sldId="2147483740"/>
              <ac:spMk id="3"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858051582" sldId="2147483740"/>
              <ac:spMk id="1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858051582" sldId="2147483740"/>
              <ac:spMk id="13"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858051582" sldId="2147483740"/>
              <ac:spMk id="23" creationId="{00000000-0000-0000-0000-000000000000}"/>
            </ac:spMkLst>
          </pc:spChg>
          <pc:cxnChg chg="mod">
            <ac:chgData name="Vaishnavey SR [C B E]" userId="jiukH1g0lBCCCvTQ1Q/OiZdVKZJsAy7GY19TlkEDy70=" providerId="None" clId="Web-{F1A84226-6318-4BFF-8F51-C5355B12F436}" dt="2025-05-09T00:16:14.740" v="133"/>
            <ac:cxnSpMkLst>
              <pc:docMk/>
              <pc:sldMasterMk cId="3572188430" sldId="2147483726"/>
              <pc:sldLayoutMk cId="858051582" sldId="2147483740"/>
              <ac:cxnSpMk id="26" creationId="{00000000-0000-0000-0000-000000000000}"/>
            </ac:cxnSpMkLst>
          </pc:cxn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3673372105" sldId="2147483741"/>
          </pc:sldLayoutMkLst>
          <pc:spChg chg="mod">
            <ac:chgData name="Vaishnavey SR [C B E]" userId="jiukH1g0lBCCCvTQ1Q/OiZdVKZJsAy7GY19TlkEDy70=" providerId="None" clId="Web-{F1A84226-6318-4BFF-8F51-C5355B12F436}" dt="2025-05-09T00:16:14.740" v="133"/>
            <ac:spMkLst>
              <pc:docMk/>
              <pc:sldMasterMk cId="3572188430" sldId="2147483726"/>
              <pc:sldLayoutMk cId="3673372105" sldId="2147483741"/>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3673372105" sldId="2147483741"/>
              <ac:spMk id="3"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3673372105" sldId="2147483741"/>
              <ac:spMk id="20" creationId="{00000000-0000-0000-0000-000000000000}"/>
            </ac:spMkLst>
          </pc:spChg>
          <pc:cxnChg chg="mod">
            <ac:chgData name="Vaishnavey SR [C B E]" userId="jiukH1g0lBCCCvTQ1Q/OiZdVKZJsAy7GY19TlkEDy70=" providerId="None" clId="Web-{F1A84226-6318-4BFF-8F51-C5355B12F436}" dt="2025-05-09T00:16:14.740" v="133"/>
            <ac:cxnSpMkLst>
              <pc:docMk/>
              <pc:sldMasterMk cId="3572188430" sldId="2147483726"/>
              <pc:sldLayoutMk cId="3673372105" sldId="2147483741"/>
              <ac:cxnSpMk id="15" creationId="{00000000-0000-0000-0000-000000000000}"/>
            </ac:cxnSpMkLst>
          </pc:cxn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865592789" sldId="2147483742"/>
          </pc:sldLayoutMkLst>
          <pc:cxnChg chg="mod">
            <ac:chgData name="Vaishnavey SR [C B E]" userId="jiukH1g0lBCCCvTQ1Q/OiZdVKZJsAy7GY19TlkEDy70=" providerId="None" clId="Web-{F1A84226-6318-4BFF-8F51-C5355B12F436}" dt="2025-05-09T00:16:14.740" v="133"/>
            <ac:cxnSpMkLst>
              <pc:docMk/>
              <pc:sldMasterMk cId="3572188430" sldId="2147483726"/>
              <pc:sldLayoutMk cId="865592789" sldId="2147483742"/>
              <ac:cxnSpMk id="14" creationId="{00000000-0000-0000-0000-000000000000}"/>
            </ac:cxnSpMkLst>
          </pc:cxnChg>
        </pc:sldLayoutChg>
        <pc:sldLayoutChg chg="modSp add del mod replId">
          <pc:chgData name="Vaishnavey SR [C B E]" userId="jiukH1g0lBCCCvTQ1Q/OiZdVKZJsAy7GY19TlkEDy70=" providerId="None" clId="Web-{F1A84226-6318-4BFF-8F51-C5355B12F436}" dt="2025-05-09T00:16:23.958" v="134"/>
          <pc:sldLayoutMkLst>
            <pc:docMk/>
            <pc:sldMasterMk cId="3572188430" sldId="2147483726"/>
            <pc:sldLayoutMk cId="1006607670" sldId="2147483743"/>
          </pc:sldLayoutMkLst>
          <pc:spChg chg="mod">
            <ac:chgData name="Vaishnavey SR [C B E]" userId="jiukH1g0lBCCCvTQ1Q/OiZdVKZJsAy7GY19TlkEDy70=" providerId="None" clId="Web-{F1A84226-6318-4BFF-8F51-C5355B12F436}" dt="2025-05-09T00:16:14.740" v="133"/>
            <ac:spMkLst>
              <pc:docMk/>
              <pc:sldMasterMk cId="3572188430" sldId="2147483726"/>
              <pc:sldLayoutMk cId="1006607670" sldId="2147483743"/>
              <ac:spMk id="2" creationId="{00000000-0000-0000-0000-000000000000}"/>
            </ac:spMkLst>
          </pc:spChg>
          <pc:spChg chg="mod">
            <ac:chgData name="Vaishnavey SR [C B E]" userId="jiukH1g0lBCCCvTQ1Q/OiZdVKZJsAy7GY19TlkEDy70=" providerId="None" clId="Web-{F1A84226-6318-4BFF-8F51-C5355B12F436}" dt="2025-05-09T00:16:14.740" v="133"/>
            <ac:spMkLst>
              <pc:docMk/>
              <pc:sldMasterMk cId="3572188430" sldId="2147483726"/>
              <pc:sldLayoutMk cId="1006607670" sldId="2147483743"/>
              <ac:spMk id="3" creationId="{00000000-0000-0000-0000-000000000000}"/>
            </ac:spMkLst>
          </pc:spChg>
          <pc:cxnChg chg="mod">
            <ac:chgData name="Vaishnavey SR [C B E]" userId="jiukH1g0lBCCCvTQ1Q/OiZdVKZJsAy7GY19TlkEDy70=" providerId="None" clId="Web-{F1A84226-6318-4BFF-8F51-C5355B12F436}" dt="2025-05-09T00:16:14.740" v="133"/>
            <ac:cxnSpMkLst>
              <pc:docMk/>
              <pc:sldMasterMk cId="3572188430" sldId="2147483726"/>
              <pc:sldLayoutMk cId="1006607670" sldId="2147483743"/>
              <ac:cxnSpMk id="14" creationId="{00000000-0000-0000-0000-000000000000}"/>
            </ac:cxnSpMkLst>
          </pc:cxnChg>
        </pc:sldLayoutChg>
      </pc:sldMasterChg>
      <pc:sldMasterChg chg="add del addSldLayout delSldLayout modSldLayout">
        <pc:chgData name="Vaishnavey SR [C B E]" userId="jiukH1g0lBCCCvTQ1Q/OiZdVKZJsAy7GY19TlkEDy70=" providerId="None" clId="Web-{F1A84226-6318-4BFF-8F51-C5355B12F436}" dt="2025-05-09T00:16:14.724" v="132"/>
        <pc:sldMasterMkLst>
          <pc:docMk/>
          <pc:sldMasterMk cId="2195818834" sldId="2147483744"/>
        </pc:sldMasterMkLst>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1585159144" sldId="2147483745"/>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2941651409" sldId="2147483746"/>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686780974" sldId="2147483747"/>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2921065359" sldId="2147483748"/>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1464600599" sldId="2147483749"/>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1471499467" sldId="2147483750"/>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1619876367" sldId="2147483751"/>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1102612062" sldId="2147483752"/>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3332000918" sldId="2147483753"/>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1852479836" sldId="2147483754"/>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2004407237" sldId="2147483755"/>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3417747835" sldId="2147483756"/>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2865860062" sldId="2147483757"/>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2800964113" sldId="2147483758"/>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271055644" sldId="2147483759"/>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8266541" sldId="2147483760"/>
          </pc:sldLayoutMkLst>
        </pc:sldLayoutChg>
        <pc:sldLayoutChg chg="add del mod replId">
          <pc:chgData name="Vaishnavey SR [C B E]" userId="jiukH1g0lBCCCvTQ1Q/OiZdVKZJsAy7GY19TlkEDy70=" providerId="None" clId="Web-{F1A84226-6318-4BFF-8F51-C5355B12F436}" dt="2025-05-09T00:16:14.724" v="132"/>
          <pc:sldLayoutMkLst>
            <pc:docMk/>
            <pc:sldMasterMk cId="2195818834" sldId="2147483744"/>
            <pc:sldLayoutMk cId="1393503086" sldId="2147483761"/>
          </pc:sldLayoutMkLst>
        </pc:sldLayoutChg>
      </pc:sldMasterChg>
      <pc:sldMasterChg chg="add del addSldLayout delSldLayout modSldLayout">
        <pc:chgData name="Vaishnavey SR [C B E]" userId="jiukH1g0lBCCCvTQ1Q/OiZdVKZJsAy7GY19TlkEDy70=" providerId="None" clId="Web-{F1A84226-6318-4BFF-8F51-C5355B12F436}" dt="2025-05-09T00:16:12.818" v="131"/>
        <pc:sldMasterMkLst>
          <pc:docMk/>
          <pc:sldMasterMk cId="3715061465" sldId="2147483762"/>
        </pc:sldMasterMkLst>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3589372000" sldId="2147483763"/>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3784577923" sldId="2147483764"/>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1285365104" sldId="2147483765"/>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2570616853" sldId="2147483766"/>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3982863650" sldId="2147483767"/>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1007131293" sldId="2147483768"/>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4066475612" sldId="2147483769"/>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1929392561" sldId="2147483770"/>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3123314247" sldId="2147483771"/>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3148644292" sldId="2147483772"/>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3276423163" sldId="2147483773"/>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2934272972" sldId="2147483774"/>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2897535559" sldId="2147483775"/>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3478119959" sldId="2147483776"/>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367639536" sldId="2147483777"/>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2633898566" sldId="2147483778"/>
          </pc:sldLayoutMkLst>
        </pc:sldLayoutChg>
        <pc:sldLayoutChg chg="add del mod replId">
          <pc:chgData name="Vaishnavey SR [C B E]" userId="jiukH1g0lBCCCvTQ1Q/OiZdVKZJsAy7GY19TlkEDy70=" providerId="None" clId="Web-{F1A84226-6318-4BFF-8F51-C5355B12F436}" dt="2025-05-09T00:16:12.818" v="131"/>
          <pc:sldLayoutMkLst>
            <pc:docMk/>
            <pc:sldMasterMk cId="3715061465" sldId="2147483762"/>
            <pc:sldLayoutMk cId="2235785421" sldId="2147483779"/>
          </pc:sldLayoutMkLst>
        </pc:sldLayoutChg>
      </pc:sldMasterChg>
    </pc:docChg>
  </pc:docChgLst>
  <pc:docChgLst>
    <pc:chgData name="Gates, Hannah [BCB]" userId="qbIMGsIAV7MhY/gZBFVhyGJUYjAcSqyVV37COJbWnYQ=" providerId="None" clId="Web-{53654703-8721-4631-A19B-D7012A3CFE71}"/>
    <pc:docChg chg="addSld modSld">
      <pc:chgData name="Gates, Hannah [BCB]" userId="qbIMGsIAV7MhY/gZBFVhyGJUYjAcSqyVV37COJbWnYQ=" providerId="None" clId="Web-{53654703-8721-4631-A19B-D7012A3CFE71}" dt="2025-05-09T00:57:48.141" v="210" actId="1076"/>
      <pc:docMkLst>
        <pc:docMk/>
      </pc:docMkLst>
      <pc:sldChg chg="addSp modSp">
        <pc:chgData name="Gates, Hannah [BCB]" userId="qbIMGsIAV7MhY/gZBFVhyGJUYjAcSqyVV37COJbWnYQ=" providerId="None" clId="Web-{53654703-8721-4631-A19B-D7012A3CFE71}" dt="2025-05-09T00:57:48.141" v="210" actId="1076"/>
        <pc:sldMkLst>
          <pc:docMk/>
          <pc:sldMk cId="426337773" sldId="260"/>
        </pc:sldMkLst>
        <pc:graphicFrameChg chg="mod modGraphic">
          <ac:chgData name="Gates, Hannah [BCB]" userId="qbIMGsIAV7MhY/gZBFVhyGJUYjAcSqyVV37COJbWnYQ=" providerId="None" clId="Web-{53654703-8721-4631-A19B-D7012A3CFE71}" dt="2025-05-09T00:56:03.079" v="197" actId="1076"/>
          <ac:graphicFrameMkLst>
            <pc:docMk/>
            <pc:sldMk cId="426337773" sldId="260"/>
            <ac:graphicFrameMk id="15" creationId="{3B8ED28A-23BA-030F-DF96-DD328BD3B926}"/>
          </ac:graphicFrameMkLst>
        </pc:graphicFrameChg>
        <pc:picChg chg="add mod">
          <ac:chgData name="Gates, Hannah [BCB]" userId="qbIMGsIAV7MhY/gZBFVhyGJUYjAcSqyVV37COJbWnYQ=" providerId="None" clId="Web-{53654703-8721-4631-A19B-D7012A3CFE71}" dt="2025-05-09T00:57:33.423" v="207"/>
          <ac:picMkLst>
            <pc:docMk/>
            <pc:sldMk cId="426337773" sldId="260"/>
            <ac:picMk id="140" creationId="{C8A50AAE-902B-7E4B-8D1F-E6C066A6167A}"/>
          </ac:picMkLst>
        </pc:picChg>
        <pc:picChg chg="add mod">
          <ac:chgData name="Gates, Hannah [BCB]" userId="qbIMGsIAV7MhY/gZBFVhyGJUYjAcSqyVV37COJbWnYQ=" providerId="None" clId="Web-{53654703-8721-4631-A19B-D7012A3CFE71}" dt="2025-05-09T00:57:33.423" v="208"/>
          <ac:picMkLst>
            <pc:docMk/>
            <pc:sldMk cId="426337773" sldId="260"/>
            <ac:picMk id="141" creationId="{4A6CA012-DE96-4CB5-8805-323A81EC9434}"/>
          </ac:picMkLst>
        </pc:picChg>
        <pc:picChg chg="add mod">
          <ac:chgData name="Gates, Hannah [BCB]" userId="qbIMGsIAV7MhY/gZBFVhyGJUYjAcSqyVV37COJbWnYQ=" providerId="None" clId="Web-{53654703-8721-4631-A19B-D7012A3CFE71}" dt="2025-05-09T00:57:48.141" v="210" actId="1076"/>
          <ac:picMkLst>
            <pc:docMk/>
            <pc:sldMk cId="426337773" sldId="260"/>
            <ac:picMk id="142" creationId="{5E28A2D1-BFDC-D1DC-0325-6E52201726DE}"/>
          </ac:picMkLst>
        </pc:picChg>
      </pc:sldChg>
      <pc:sldChg chg="modSp">
        <pc:chgData name="Gates, Hannah [BCB]" userId="qbIMGsIAV7MhY/gZBFVhyGJUYjAcSqyVV37COJbWnYQ=" providerId="None" clId="Web-{53654703-8721-4631-A19B-D7012A3CFE71}" dt="2025-05-09T00:38:20.880" v="13" actId="1076"/>
        <pc:sldMkLst>
          <pc:docMk/>
          <pc:sldMk cId="1926802647" sldId="262"/>
        </pc:sldMkLst>
        <pc:spChg chg="mod">
          <ac:chgData name="Gates, Hannah [BCB]" userId="qbIMGsIAV7MhY/gZBFVhyGJUYjAcSqyVV37COJbWnYQ=" providerId="None" clId="Web-{53654703-8721-4631-A19B-D7012A3CFE71}" dt="2025-05-09T00:37:52.114" v="8" actId="20577"/>
          <ac:spMkLst>
            <pc:docMk/>
            <pc:sldMk cId="1926802647" sldId="262"/>
            <ac:spMk id="3" creationId="{CD6F7231-EBF2-B7F8-4985-38B5E5D626F6}"/>
          </ac:spMkLst>
        </pc:spChg>
        <pc:spChg chg="mod">
          <ac:chgData name="Gates, Hannah [BCB]" userId="qbIMGsIAV7MhY/gZBFVhyGJUYjAcSqyVV37COJbWnYQ=" providerId="None" clId="Web-{53654703-8721-4631-A19B-D7012A3CFE71}" dt="2025-05-09T00:38:20.880" v="13" actId="1076"/>
          <ac:spMkLst>
            <pc:docMk/>
            <pc:sldMk cId="1926802647" sldId="262"/>
            <ac:spMk id="7" creationId="{2AB36FE8-AE6F-C9B3-888D-8F6CE5DBA5ED}"/>
          </ac:spMkLst>
        </pc:spChg>
        <pc:picChg chg="mod">
          <ac:chgData name="Gates, Hannah [BCB]" userId="qbIMGsIAV7MhY/gZBFVhyGJUYjAcSqyVV37COJbWnYQ=" providerId="None" clId="Web-{53654703-8721-4631-A19B-D7012A3CFE71}" dt="2025-05-09T00:37:26.755" v="5" actId="1076"/>
          <ac:picMkLst>
            <pc:docMk/>
            <pc:sldMk cId="1926802647" sldId="262"/>
            <ac:picMk id="14" creationId="{4546B669-1F42-2D8A-77C0-18E90AA75D9D}"/>
          </ac:picMkLst>
        </pc:picChg>
      </pc:sldChg>
      <pc:sldChg chg="modSp">
        <pc:chgData name="Gates, Hannah [BCB]" userId="qbIMGsIAV7MhY/gZBFVhyGJUYjAcSqyVV37COJbWnYQ=" providerId="None" clId="Web-{53654703-8721-4631-A19B-D7012A3CFE71}" dt="2025-05-09T00:38:38.583" v="15" actId="20577"/>
        <pc:sldMkLst>
          <pc:docMk/>
          <pc:sldMk cId="1617569885" sldId="268"/>
        </pc:sldMkLst>
        <pc:spChg chg="mod">
          <ac:chgData name="Gates, Hannah [BCB]" userId="qbIMGsIAV7MhY/gZBFVhyGJUYjAcSqyVV37COJbWnYQ=" providerId="None" clId="Web-{53654703-8721-4631-A19B-D7012A3CFE71}" dt="2025-05-09T00:38:38.583" v="15" actId="20577"/>
          <ac:spMkLst>
            <pc:docMk/>
            <pc:sldMk cId="1617569885" sldId="268"/>
            <ac:spMk id="2" creationId="{0AED6454-08EB-338C-6653-E574D4788476}"/>
          </ac:spMkLst>
        </pc:spChg>
      </pc:sldChg>
      <pc:sldChg chg="modSp">
        <pc:chgData name="Gates, Hannah [BCB]" userId="qbIMGsIAV7MhY/gZBFVhyGJUYjAcSqyVV37COJbWnYQ=" providerId="None" clId="Web-{53654703-8721-4631-A19B-D7012A3CFE71}" dt="2025-05-09T00:38:39.676" v="16" actId="20577"/>
        <pc:sldMkLst>
          <pc:docMk/>
          <pc:sldMk cId="1950293956" sldId="269"/>
        </pc:sldMkLst>
        <pc:spChg chg="mod">
          <ac:chgData name="Gates, Hannah [BCB]" userId="qbIMGsIAV7MhY/gZBFVhyGJUYjAcSqyVV37COJbWnYQ=" providerId="None" clId="Web-{53654703-8721-4631-A19B-D7012A3CFE71}" dt="2025-05-09T00:38:39.676" v="16" actId="20577"/>
          <ac:spMkLst>
            <pc:docMk/>
            <pc:sldMk cId="1950293956" sldId="269"/>
            <ac:spMk id="2" creationId="{FDDFCBC4-1A4D-5CEC-ADBE-91AA5D8B4020}"/>
          </ac:spMkLst>
        </pc:spChg>
      </pc:sldChg>
      <pc:sldChg chg="modSp">
        <pc:chgData name="Gates, Hannah [BCB]" userId="qbIMGsIAV7MhY/gZBFVhyGJUYjAcSqyVV37COJbWnYQ=" providerId="None" clId="Web-{53654703-8721-4631-A19B-D7012A3CFE71}" dt="2025-05-09T00:40:43.207" v="36" actId="1076"/>
        <pc:sldMkLst>
          <pc:docMk/>
          <pc:sldMk cId="1422750838" sldId="270"/>
        </pc:sldMkLst>
        <pc:spChg chg="mod">
          <ac:chgData name="Gates, Hannah [BCB]" userId="qbIMGsIAV7MhY/gZBFVhyGJUYjAcSqyVV37COJbWnYQ=" providerId="None" clId="Web-{53654703-8721-4631-A19B-D7012A3CFE71}" dt="2025-05-09T00:39:33.301" v="17" actId="1076"/>
          <ac:spMkLst>
            <pc:docMk/>
            <pc:sldMk cId="1422750838" sldId="270"/>
            <ac:spMk id="5" creationId="{86534ECF-4731-9328-FD67-13CFA367ED51}"/>
          </ac:spMkLst>
        </pc:spChg>
        <pc:spChg chg="mod">
          <ac:chgData name="Gates, Hannah [BCB]" userId="qbIMGsIAV7MhY/gZBFVhyGJUYjAcSqyVV37COJbWnYQ=" providerId="None" clId="Web-{53654703-8721-4631-A19B-D7012A3CFE71}" dt="2025-05-09T00:39:33.301" v="18" actId="1076"/>
          <ac:spMkLst>
            <pc:docMk/>
            <pc:sldMk cId="1422750838" sldId="270"/>
            <ac:spMk id="6" creationId="{1084F3F9-5409-6F53-B369-2F8822563079}"/>
          </ac:spMkLst>
        </pc:spChg>
        <pc:spChg chg="mod">
          <ac:chgData name="Gates, Hannah [BCB]" userId="qbIMGsIAV7MhY/gZBFVhyGJUYjAcSqyVV37COJbWnYQ=" providerId="None" clId="Web-{53654703-8721-4631-A19B-D7012A3CFE71}" dt="2025-05-09T00:39:33.317" v="19" actId="1076"/>
          <ac:spMkLst>
            <pc:docMk/>
            <pc:sldMk cId="1422750838" sldId="270"/>
            <ac:spMk id="7" creationId="{3EE7EFD9-F6F2-1D19-1EA6-C74E5A195FBC}"/>
          </ac:spMkLst>
        </pc:spChg>
        <pc:spChg chg="mod">
          <ac:chgData name="Gates, Hannah [BCB]" userId="qbIMGsIAV7MhY/gZBFVhyGJUYjAcSqyVV37COJbWnYQ=" providerId="None" clId="Web-{53654703-8721-4631-A19B-D7012A3CFE71}" dt="2025-05-09T00:39:41.254" v="21" actId="1076"/>
          <ac:spMkLst>
            <pc:docMk/>
            <pc:sldMk cId="1422750838" sldId="270"/>
            <ac:spMk id="8" creationId="{61A5429E-54D9-252E-67D2-15FDB72681CD}"/>
          </ac:spMkLst>
        </pc:spChg>
        <pc:spChg chg="mod">
          <ac:chgData name="Gates, Hannah [BCB]" userId="qbIMGsIAV7MhY/gZBFVhyGJUYjAcSqyVV37COJbWnYQ=" providerId="None" clId="Web-{53654703-8721-4631-A19B-D7012A3CFE71}" dt="2025-05-09T00:39:41.254" v="22" actId="1076"/>
          <ac:spMkLst>
            <pc:docMk/>
            <pc:sldMk cId="1422750838" sldId="270"/>
            <ac:spMk id="9" creationId="{6F0CCAA4-54E3-E75C-1F83-3EAAC74384A0}"/>
          </ac:spMkLst>
        </pc:spChg>
        <pc:spChg chg="mod">
          <ac:chgData name="Gates, Hannah [BCB]" userId="qbIMGsIAV7MhY/gZBFVhyGJUYjAcSqyVV37COJbWnYQ=" providerId="None" clId="Web-{53654703-8721-4631-A19B-D7012A3CFE71}" dt="2025-05-09T00:39:33.317" v="20" actId="1076"/>
          <ac:spMkLst>
            <pc:docMk/>
            <pc:sldMk cId="1422750838" sldId="270"/>
            <ac:spMk id="10" creationId="{EE431559-48E0-7DAC-8ADF-295D04D3418D}"/>
          </ac:spMkLst>
        </pc:spChg>
        <pc:spChg chg="mod">
          <ac:chgData name="Gates, Hannah [BCB]" userId="qbIMGsIAV7MhY/gZBFVhyGJUYjAcSqyVV37COJbWnYQ=" providerId="None" clId="Web-{53654703-8721-4631-A19B-D7012A3CFE71}" dt="2025-05-09T00:39:41.270" v="23" actId="1076"/>
          <ac:spMkLst>
            <pc:docMk/>
            <pc:sldMk cId="1422750838" sldId="270"/>
            <ac:spMk id="15" creationId="{BFC2D36B-60BE-5659-114A-EA4A19453FD5}"/>
          </ac:spMkLst>
        </pc:spChg>
        <pc:spChg chg="mod">
          <ac:chgData name="Gates, Hannah [BCB]" userId="qbIMGsIAV7MhY/gZBFVhyGJUYjAcSqyVV37COJbWnYQ=" providerId="None" clId="Web-{53654703-8721-4631-A19B-D7012A3CFE71}" dt="2025-05-09T00:39:51.192" v="26" actId="1076"/>
          <ac:spMkLst>
            <pc:docMk/>
            <pc:sldMk cId="1422750838" sldId="270"/>
            <ac:spMk id="16" creationId="{171C1D53-3985-4662-A7A8-3BB2A83EB7B6}"/>
          </ac:spMkLst>
        </pc:spChg>
        <pc:picChg chg="mod">
          <ac:chgData name="Gates, Hannah [BCB]" userId="qbIMGsIAV7MhY/gZBFVhyGJUYjAcSqyVV37COJbWnYQ=" providerId="None" clId="Web-{53654703-8721-4631-A19B-D7012A3CFE71}" dt="2025-05-09T00:40:43.207" v="36" actId="1076"/>
          <ac:picMkLst>
            <pc:docMk/>
            <pc:sldMk cId="1422750838" sldId="270"/>
            <ac:picMk id="3" creationId="{E6F09309-3222-41A0-FB32-5502A67B9A46}"/>
          </ac:picMkLst>
        </pc:picChg>
        <pc:picChg chg="mod">
          <ac:chgData name="Gates, Hannah [BCB]" userId="qbIMGsIAV7MhY/gZBFVhyGJUYjAcSqyVV37COJbWnYQ=" providerId="None" clId="Web-{53654703-8721-4631-A19B-D7012A3CFE71}" dt="2025-05-09T00:40:08.817" v="32" actId="1076"/>
          <ac:picMkLst>
            <pc:docMk/>
            <pc:sldMk cId="1422750838" sldId="270"/>
            <ac:picMk id="11" creationId="{76A97561-5FC0-5E0F-CD60-4CAF30051C78}"/>
          </ac:picMkLst>
        </pc:picChg>
      </pc:sldChg>
      <pc:sldChg chg="addSp delSp modSp">
        <pc:chgData name="Gates, Hannah [BCB]" userId="qbIMGsIAV7MhY/gZBFVhyGJUYjAcSqyVV37COJbWnYQ=" providerId="None" clId="Web-{53654703-8721-4631-A19B-D7012A3CFE71}" dt="2025-05-09T00:47:19.362" v="119" actId="1076"/>
        <pc:sldMkLst>
          <pc:docMk/>
          <pc:sldMk cId="2498930098" sldId="272"/>
        </pc:sldMkLst>
        <pc:spChg chg="mod">
          <ac:chgData name="Gates, Hannah [BCB]" userId="qbIMGsIAV7MhY/gZBFVhyGJUYjAcSqyVV37COJbWnYQ=" providerId="None" clId="Web-{53654703-8721-4631-A19B-D7012A3CFE71}" dt="2025-05-09T00:46:00.753" v="79" actId="20577"/>
          <ac:spMkLst>
            <pc:docMk/>
            <pc:sldMk cId="2498930098" sldId="272"/>
            <ac:spMk id="2" creationId="{13669124-9D67-88F2-AD94-CF7EB89C5F9E}"/>
          </ac:spMkLst>
        </pc:spChg>
        <pc:picChg chg="add mod">
          <ac:chgData name="Gates, Hannah [BCB]" userId="qbIMGsIAV7MhY/gZBFVhyGJUYjAcSqyVV37COJbWnYQ=" providerId="None" clId="Web-{53654703-8721-4631-A19B-D7012A3CFE71}" dt="2025-05-09T00:46:47.753" v="112" actId="1076"/>
          <ac:picMkLst>
            <pc:docMk/>
            <pc:sldMk cId="2498930098" sldId="272"/>
            <ac:picMk id="3" creationId="{47702F61-C05D-A3A6-E230-E60FC616CA67}"/>
          </ac:picMkLst>
        </pc:picChg>
        <pc:picChg chg="del mod">
          <ac:chgData name="Gates, Hannah [BCB]" userId="qbIMGsIAV7MhY/gZBFVhyGJUYjAcSqyVV37COJbWnYQ=" providerId="None" clId="Web-{53654703-8721-4631-A19B-D7012A3CFE71}" dt="2025-05-09T00:46:40.518" v="107"/>
          <ac:picMkLst>
            <pc:docMk/>
            <pc:sldMk cId="2498930098" sldId="272"/>
            <ac:picMk id="6" creationId="{96243FEA-DFB9-B33F-077B-F2F171266AAA}"/>
          </ac:picMkLst>
        </pc:picChg>
        <pc:picChg chg="mod modCrop">
          <ac:chgData name="Gates, Hannah [BCB]" userId="qbIMGsIAV7MhY/gZBFVhyGJUYjAcSqyVV37COJbWnYQ=" providerId="None" clId="Web-{53654703-8721-4631-A19B-D7012A3CFE71}" dt="2025-05-09T00:47:19.362" v="119" actId="1076"/>
          <ac:picMkLst>
            <pc:docMk/>
            <pc:sldMk cId="2498930098" sldId="272"/>
            <ac:picMk id="8" creationId="{12FEE7BE-8C70-14D1-D5CD-B5D1B02D3FC1}"/>
          </ac:picMkLst>
        </pc:picChg>
      </pc:sldChg>
      <pc:sldChg chg="modSp">
        <pc:chgData name="Gates, Hannah [BCB]" userId="qbIMGsIAV7MhY/gZBFVhyGJUYjAcSqyVV37COJbWnYQ=" providerId="None" clId="Web-{53654703-8721-4631-A19B-D7012A3CFE71}" dt="2025-05-09T00:42:27.082" v="49" actId="20577"/>
        <pc:sldMkLst>
          <pc:docMk/>
          <pc:sldMk cId="3151259076" sldId="274"/>
        </pc:sldMkLst>
        <pc:spChg chg="mod">
          <ac:chgData name="Gates, Hannah [BCB]" userId="qbIMGsIAV7MhY/gZBFVhyGJUYjAcSqyVV37COJbWnYQ=" providerId="None" clId="Web-{53654703-8721-4631-A19B-D7012A3CFE71}" dt="2025-05-09T00:42:27.082" v="49" actId="20577"/>
          <ac:spMkLst>
            <pc:docMk/>
            <pc:sldMk cId="3151259076" sldId="274"/>
            <ac:spMk id="4" creationId="{EF111139-1AF7-342F-E6E2-0FC94D135711}"/>
          </ac:spMkLst>
        </pc:spChg>
      </pc:sldChg>
      <pc:sldChg chg="modSp">
        <pc:chgData name="Gates, Hannah [BCB]" userId="qbIMGsIAV7MhY/gZBFVhyGJUYjAcSqyVV37COJbWnYQ=" providerId="None" clId="Web-{53654703-8721-4631-A19B-D7012A3CFE71}" dt="2025-05-09T00:43:05.550" v="51" actId="20577"/>
        <pc:sldMkLst>
          <pc:docMk/>
          <pc:sldMk cId="2664375812" sldId="276"/>
        </pc:sldMkLst>
        <pc:spChg chg="mod">
          <ac:chgData name="Gates, Hannah [BCB]" userId="qbIMGsIAV7MhY/gZBFVhyGJUYjAcSqyVV37COJbWnYQ=" providerId="None" clId="Web-{53654703-8721-4631-A19B-D7012A3CFE71}" dt="2025-05-09T00:43:05.550" v="51" actId="20577"/>
          <ac:spMkLst>
            <pc:docMk/>
            <pc:sldMk cId="2664375812" sldId="276"/>
            <ac:spMk id="3" creationId="{34961B49-8762-F88F-903A-578D36BF6205}"/>
          </ac:spMkLst>
        </pc:spChg>
      </pc:sldChg>
      <pc:sldChg chg="modSp">
        <pc:chgData name="Gates, Hannah [BCB]" userId="qbIMGsIAV7MhY/gZBFVhyGJUYjAcSqyVV37COJbWnYQ=" providerId="None" clId="Web-{53654703-8721-4631-A19B-D7012A3CFE71}" dt="2025-05-09T00:41:04.317" v="41" actId="20577"/>
        <pc:sldMkLst>
          <pc:docMk/>
          <pc:sldMk cId="374726043" sldId="277"/>
        </pc:sldMkLst>
        <pc:spChg chg="mod">
          <ac:chgData name="Gates, Hannah [BCB]" userId="qbIMGsIAV7MhY/gZBFVhyGJUYjAcSqyVV37COJbWnYQ=" providerId="None" clId="Web-{53654703-8721-4631-A19B-D7012A3CFE71}" dt="2025-05-09T00:41:04.317" v="41" actId="20577"/>
          <ac:spMkLst>
            <pc:docMk/>
            <pc:sldMk cId="374726043" sldId="277"/>
            <ac:spMk id="2" creationId="{456E59C4-2464-BD8E-4C6B-5F2F1DFD7C67}"/>
          </ac:spMkLst>
        </pc:spChg>
      </pc:sldChg>
      <pc:sldChg chg="addSp delSp modSp add replId addAnim delAnim modAnim">
        <pc:chgData name="Gates, Hannah [BCB]" userId="qbIMGsIAV7MhY/gZBFVhyGJUYjAcSqyVV37COJbWnYQ=" providerId="None" clId="Web-{53654703-8721-4631-A19B-D7012A3CFE71}" dt="2025-05-09T00:55:12.189" v="194" actId="1076"/>
        <pc:sldMkLst>
          <pc:docMk/>
          <pc:sldMk cId="3293377902" sldId="280"/>
        </pc:sldMkLst>
        <pc:spChg chg="mod">
          <ac:chgData name="Gates, Hannah [BCB]" userId="qbIMGsIAV7MhY/gZBFVhyGJUYjAcSqyVV37COJbWnYQ=" providerId="None" clId="Web-{53654703-8721-4631-A19B-D7012A3CFE71}" dt="2025-05-09T00:49:48.455" v="154" actId="1076"/>
          <ac:spMkLst>
            <pc:docMk/>
            <pc:sldMk cId="3293377902" sldId="280"/>
            <ac:spMk id="2" creationId="{0EF84549-F317-3BD8-AD84-C8563DBB2935}"/>
          </ac:spMkLst>
        </pc:spChg>
        <pc:picChg chg="del">
          <ac:chgData name="Gates, Hannah [BCB]" userId="qbIMGsIAV7MhY/gZBFVhyGJUYjAcSqyVV37COJbWnYQ=" providerId="None" clId="Web-{53654703-8721-4631-A19B-D7012A3CFE71}" dt="2025-05-09T00:46:26.159" v="81"/>
          <ac:picMkLst>
            <pc:docMk/>
            <pc:sldMk cId="3293377902" sldId="280"/>
            <ac:picMk id="3" creationId="{4F1ADD51-FC53-E28D-419D-8FCB4974620F}"/>
          </ac:picMkLst>
        </pc:picChg>
        <pc:picChg chg="add mod">
          <ac:chgData name="Gates, Hannah [BCB]" userId="qbIMGsIAV7MhY/gZBFVhyGJUYjAcSqyVV37COJbWnYQ=" providerId="None" clId="Web-{53654703-8721-4631-A19B-D7012A3CFE71}" dt="2025-05-09T00:53:15.845" v="184" actId="1076"/>
          <ac:picMkLst>
            <pc:docMk/>
            <pc:sldMk cId="3293377902" sldId="280"/>
            <ac:picMk id="5" creationId="{C0E5C650-24D0-B16D-1090-13DE8A2A04B0}"/>
          </ac:picMkLst>
        </pc:picChg>
        <pc:picChg chg="mod modCrop">
          <ac:chgData name="Gates, Hannah [BCB]" userId="qbIMGsIAV7MhY/gZBFVhyGJUYjAcSqyVV37COJbWnYQ=" providerId="None" clId="Web-{53654703-8721-4631-A19B-D7012A3CFE71}" dt="2025-05-09T00:49:23.034" v="146" actId="1076"/>
          <ac:picMkLst>
            <pc:docMk/>
            <pc:sldMk cId="3293377902" sldId="280"/>
            <ac:picMk id="6" creationId="{70B84230-AF52-0515-BE5F-C0F2B8E8282E}"/>
          </ac:picMkLst>
        </pc:picChg>
        <pc:picChg chg="add mod">
          <ac:chgData name="Gates, Hannah [BCB]" userId="qbIMGsIAV7MhY/gZBFVhyGJUYjAcSqyVV37COJbWnYQ=" providerId="None" clId="Web-{53654703-8721-4631-A19B-D7012A3CFE71}" dt="2025-05-09T00:55:12.189" v="194" actId="1076"/>
          <ac:picMkLst>
            <pc:docMk/>
            <pc:sldMk cId="3293377902" sldId="280"/>
            <ac:picMk id="7" creationId="{25B21227-C3AC-C25F-A08D-C66D95861206}"/>
          </ac:picMkLst>
        </pc:picChg>
        <pc:picChg chg="del">
          <ac:chgData name="Gates, Hannah [BCB]" userId="qbIMGsIAV7MhY/gZBFVhyGJUYjAcSqyVV37COJbWnYQ=" providerId="None" clId="Web-{53654703-8721-4631-A19B-D7012A3CFE71}" dt="2025-05-09T00:46:26.159" v="82"/>
          <ac:picMkLst>
            <pc:docMk/>
            <pc:sldMk cId="3293377902" sldId="280"/>
            <ac:picMk id="8" creationId="{38042C0D-333E-E19E-5C33-A84FC4363418}"/>
          </ac:picMkLst>
        </pc:picChg>
      </pc:sldChg>
    </pc:docChg>
  </pc:docChgLst>
  <pc:docChgLst>
    <pc:chgData name="Gates, Hannah [BCB]" userId="qbIMGsIAV7MhY/gZBFVhyGJUYjAcSqyVV37COJbWnYQ=" providerId="None" clId="Web-{CF7CB0F0-B5E3-41B9-B56F-A91B1364D649}"/>
    <pc:docChg chg="modSld">
      <pc:chgData name="Gates, Hannah [BCB]" userId="qbIMGsIAV7MhY/gZBFVhyGJUYjAcSqyVV37COJbWnYQ=" providerId="None" clId="Web-{CF7CB0F0-B5E3-41B9-B56F-A91B1364D649}" dt="2025-04-28T23:27:20.706" v="14" actId="20577"/>
      <pc:docMkLst>
        <pc:docMk/>
      </pc:docMkLst>
      <pc:sldChg chg="modSp">
        <pc:chgData name="Gates, Hannah [BCB]" userId="qbIMGsIAV7MhY/gZBFVhyGJUYjAcSqyVV37COJbWnYQ=" providerId="None" clId="Web-{CF7CB0F0-B5E3-41B9-B56F-A91B1364D649}" dt="2025-04-28T23:27:01.612" v="12"/>
        <pc:sldMkLst>
          <pc:docMk/>
          <pc:sldMk cId="426337773" sldId="260"/>
        </pc:sldMkLst>
        <pc:graphicFrameChg chg="modGraphic">
          <ac:chgData name="Gates, Hannah [BCB]" userId="qbIMGsIAV7MhY/gZBFVhyGJUYjAcSqyVV37COJbWnYQ=" providerId="None" clId="Web-{CF7CB0F0-B5E3-41B9-B56F-A91B1364D649}" dt="2025-04-28T23:27:01.612" v="12"/>
          <ac:graphicFrameMkLst>
            <pc:docMk/>
            <pc:sldMk cId="426337773" sldId="260"/>
            <ac:graphicFrameMk id="15" creationId="{3B8ED28A-23BA-030F-DF96-DD328BD3B926}"/>
          </ac:graphicFrameMkLst>
        </pc:graphicFrameChg>
      </pc:sldChg>
      <pc:sldChg chg="modSp">
        <pc:chgData name="Gates, Hannah [BCB]" userId="qbIMGsIAV7MhY/gZBFVhyGJUYjAcSqyVV37COJbWnYQ=" providerId="None" clId="Web-{CF7CB0F0-B5E3-41B9-B56F-A91B1364D649}" dt="2025-04-28T23:27:20.706" v="14" actId="20577"/>
        <pc:sldMkLst>
          <pc:docMk/>
          <pc:sldMk cId="1926802647" sldId="262"/>
        </pc:sldMkLst>
        <pc:spChg chg="mod">
          <ac:chgData name="Gates, Hannah [BCB]" userId="qbIMGsIAV7MhY/gZBFVhyGJUYjAcSqyVV37COJbWnYQ=" providerId="None" clId="Web-{CF7CB0F0-B5E3-41B9-B56F-A91B1364D649}" dt="2025-04-28T23:27:20.706" v="14" actId="20577"/>
          <ac:spMkLst>
            <pc:docMk/>
            <pc:sldMk cId="1926802647" sldId="262"/>
            <ac:spMk id="3" creationId="{CD6F7231-EBF2-B7F8-4985-38B5E5D626F6}"/>
          </ac:spMkLst>
        </pc:spChg>
      </pc:sldChg>
    </pc:docChg>
  </pc:docChgLst>
  <pc:docChgLst>
    <pc:chgData name="Gates, Hannah [BCB]" userId="qbIMGsIAV7MhY/gZBFVhyGJUYjAcSqyVV37COJbWnYQ=" providerId="None" clId="Web-{82F95288-FE24-4328-AB2A-AEC95517EEC2}"/>
    <pc:docChg chg="delSld modSld addMainMaster delMainMaster">
      <pc:chgData name="Gates, Hannah [BCB]" userId="qbIMGsIAV7MhY/gZBFVhyGJUYjAcSqyVV37COJbWnYQ=" providerId="None" clId="Web-{82F95288-FE24-4328-AB2A-AEC95517EEC2}" dt="2025-05-09T00:27:26.289" v="830"/>
      <pc:docMkLst>
        <pc:docMk/>
      </pc:docMkLst>
      <pc:sldChg chg="modSp mod modClrScheme chgLayout">
        <pc:chgData name="Gates, Hannah [BCB]" userId="qbIMGsIAV7MhY/gZBFVhyGJUYjAcSqyVV37COJbWnYQ=" providerId="None" clId="Web-{82F95288-FE24-4328-AB2A-AEC95517EEC2}" dt="2025-05-08T23:29:12.782" v="289"/>
        <pc:sldMkLst>
          <pc:docMk/>
          <pc:sldMk cId="3733083948" sldId="256"/>
        </pc:sldMkLst>
        <pc:spChg chg="mod ord">
          <ac:chgData name="Gates, Hannah [BCB]" userId="qbIMGsIAV7MhY/gZBFVhyGJUYjAcSqyVV37COJbWnYQ=" providerId="None" clId="Web-{82F95288-FE24-4328-AB2A-AEC95517EEC2}" dt="2025-05-08T23:29:12.782" v="289"/>
          <ac:spMkLst>
            <pc:docMk/>
            <pc:sldMk cId="3733083948" sldId="256"/>
            <ac:spMk id="2" creationId="{5EB8B1A2-3C18-B795-9397-FB7AA165AA30}"/>
          </ac:spMkLst>
        </pc:spChg>
        <pc:spChg chg="mod ord">
          <ac:chgData name="Gates, Hannah [BCB]" userId="qbIMGsIAV7MhY/gZBFVhyGJUYjAcSqyVV37COJbWnYQ=" providerId="None" clId="Web-{82F95288-FE24-4328-AB2A-AEC95517EEC2}" dt="2025-05-08T23:29:12.782" v="289"/>
          <ac:spMkLst>
            <pc:docMk/>
            <pc:sldMk cId="3733083948" sldId="256"/>
            <ac:spMk id="3" creationId="{A747A71D-A67C-BFC2-F16A-1C51317F626E}"/>
          </ac:spMkLst>
        </pc:spChg>
        <pc:spChg chg="mod ord">
          <ac:chgData name="Gates, Hannah [BCB]" userId="qbIMGsIAV7MhY/gZBFVhyGJUYjAcSqyVV37COJbWnYQ=" providerId="None" clId="Web-{82F95288-FE24-4328-AB2A-AEC95517EEC2}" dt="2025-05-08T23:29:12.782" v="289"/>
          <ac:spMkLst>
            <pc:docMk/>
            <pc:sldMk cId="3733083948" sldId="256"/>
            <ac:spMk id="5" creationId="{61AB8EED-D341-BEEE-3D86-DE728C171D07}"/>
          </ac:spMkLst>
        </pc:spChg>
      </pc:sldChg>
      <pc:sldChg chg="addSp delSp modSp mod modClrScheme delDesignElem chgLayout">
        <pc:chgData name="Gates, Hannah [BCB]" userId="qbIMGsIAV7MhY/gZBFVhyGJUYjAcSqyVV37COJbWnYQ=" providerId="None" clId="Web-{82F95288-FE24-4328-AB2A-AEC95517EEC2}" dt="2025-05-08T23:29:12.782" v="289"/>
        <pc:sldMkLst>
          <pc:docMk/>
          <pc:sldMk cId="3869548332" sldId="257"/>
        </pc:sldMkLst>
        <pc:spChg chg="mod ord">
          <ac:chgData name="Gates, Hannah [BCB]" userId="qbIMGsIAV7MhY/gZBFVhyGJUYjAcSqyVV37COJbWnYQ=" providerId="None" clId="Web-{82F95288-FE24-4328-AB2A-AEC95517EEC2}" dt="2025-05-08T23:29:12.782" v="289"/>
          <ac:spMkLst>
            <pc:docMk/>
            <pc:sldMk cId="3869548332" sldId="257"/>
            <ac:spMk id="2" creationId="{95DEA5AE-0191-04B7-C26F-68C2DC111A39}"/>
          </ac:spMkLst>
        </pc:spChg>
        <pc:spChg chg="mod ord">
          <ac:chgData name="Gates, Hannah [BCB]" userId="qbIMGsIAV7MhY/gZBFVhyGJUYjAcSqyVV37COJbWnYQ=" providerId="None" clId="Web-{82F95288-FE24-4328-AB2A-AEC95517EEC2}" dt="2025-05-08T23:29:12.782" v="289"/>
          <ac:spMkLst>
            <pc:docMk/>
            <pc:sldMk cId="3869548332" sldId="257"/>
            <ac:spMk id="4" creationId="{4C6DE4A9-8FAB-03EE-199D-CDE2953E3E77}"/>
          </ac:spMkLst>
        </pc:spChg>
        <pc:spChg chg="add del">
          <ac:chgData name="Gates, Hannah [BCB]" userId="qbIMGsIAV7MhY/gZBFVhyGJUYjAcSqyVV37COJbWnYQ=" providerId="None" clId="Web-{82F95288-FE24-4328-AB2A-AEC95517EEC2}" dt="2025-05-08T23:29:12.782" v="289"/>
          <ac:spMkLst>
            <pc:docMk/>
            <pc:sldMk cId="3869548332" sldId="257"/>
            <ac:spMk id="12" creationId="{CD64F326-929E-45E2-B54D-DC7E17207734}"/>
          </ac:spMkLst>
        </pc:spChg>
        <pc:spChg chg="add del">
          <ac:chgData name="Gates, Hannah [BCB]" userId="qbIMGsIAV7MhY/gZBFVhyGJUYjAcSqyVV37COJbWnYQ=" providerId="None" clId="Web-{82F95288-FE24-4328-AB2A-AEC95517EEC2}" dt="2025-05-08T23:29:12.782" v="289"/>
          <ac:spMkLst>
            <pc:docMk/>
            <pc:sldMk cId="3869548332" sldId="257"/>
            <ac:spMk id="14" creationId="{7BFCDFD7-7B3B-4ED9-B533-34D0B37244F1}"/>
          </ac:spMkLst>
        </pc:spChg>
      </pc:sldChg>
      <pc:sldChg chg="modSp mod modClrScheme chgLayout">
        <pc:chgData name="Gates, Hannah [BCB]" userId="qbIMGsIAV7MhY/gZBFVhyGJUYjAcSqyVV37COJbWnYQ=" providerId="None" clId="Web-{82F95288-FE24-4328-AB2A-AEC95517EEC2}" dt="2025-05-08T23:29:12.782" v="289"/>
        <pc:sldMkLst>
          <pc:docMk/>
          <pc:sldMk cId="2998702454" sldId="258"/>
        </pc:sldMkLst>
        <pc:spChg chg="mod ord">
          <ac:chgData name="Gates, Hannah [BCB]" userId="qbIMGsIAV7MhY/gZBFVhyGJUYjAcSqyVV37COJbWnYQ=" providerId="None" clId="Web-{82F95288-FE24-4328-AB2A-AEC95517EEC2}" dt="2025-05-08T23:29:12.782" v="289"/>
          <ac:spMkLst>
            <pc:docMk/>
            <pc:sldMk cId="2998702454" sldId="258"/>
            <ac:spMk id="2" creationId="{0FEA50F4-2006-E107-8314-B64DFD628319}"/>
          </ac:spMkLst>
        </pc:spChg>
        <pc:spChg chg="mod ord">
          <ac:chgData name="Gates, Hannah [BCB]" userId="qbIMGsIAV7MhY/gZBFVhyGJUYjAcSqyVV37COJbWnYQ=" providerId="None" clId="Web-{82F95288-FE24-4328-AB2A-AEC95517EEC2}" dt="2025-05-08T23:29:12.782" v="289"/>
          <ac:spMkLst>
            <pc:docMk/>
            <pc:sldMk cId="2998702454" sldId="258"/>
            <ac:spMk id="3" creationId="{F3D4D9F8-E8D1-C241-D3FA-9C47A9556804}"/>
          </ac:spMkLst>
        </pc:spChg>
        <pc:spChg chg="mod ord">
          <ac:chgData name="Gates, Hannah [BCB]" userId="qbIMGsIAV7MhY/gZBFVhyGJUYjAcSqyVV37COJbWnYQ=" providerId="None" clId="Web-{82F95288-FE24-4328-AB2A-AEC95517EEC2}" dt="2025-05-08T23:29:12.782" v="289"/>
          <ac:spMkLst>
            <pc:docMk/>
            <pc:sldMk cId="2998702454" sldId="258"/>
            <ac:spMk id="4" creationId="{94864148-8577-ADD3-8DD7-4116D5E2FC4F}"/>
          </ac:spMkLst>
        </pc:spChg>
      </pc:sldChg>
      <pc:sldChg chg="modSp mod modClrScheme chgLayout">
        <pc:chgData name="Gates, Hannah [BCB]" userId="qbIMGsIAV7MhY/gZBFVhyGJUYjAcSqyVV37COJbWnYQ=" providerId="None" clId="Web-{82F95288-FE24-4328-AB2A-AEC95517EEC2}" dt="2025-05-08T23:29:12.782" v="289"/>
        <pc:sldMkLst>
          <pc:docMk/>
          <pc:sldMk cId="2333516821" sldId="259"/>
        </pc:sldMkLst>
        <pc:spChg chg="mod ord">
          <ac:chgData name="Gates, Hannah [BCB]" userId="qbIMGsIAV7MhY/gZBFVhyGJUYjAcSqyVV37COJbWnYQ=" providerId="None" clId="Web-{82F95288-FE24-4328-AB2A-AEC95517EEC2}" dt="2025-05-08T23:29:12.782" v="289"/>
          <ac:spMkLst>
            <pc:docMk/>
            <pc:sldMk cId="2333516821" sldId="259"/>
            <ac:spMk id="2" creationId="{3F4D8C59-C20E-8891-A073-61E8BB34315A}"/>
          </ac:spMkLst>
        </pc:spChg>
        <pc:spChg chg="mod ord">
          <ac:chgData name="Gates, Hannah [BCB]" userId="qbIMGsIAV7MhY/gZBFVhyGJUYjAcSqyVV37COJbWnYQ=" providerId="None" clId="Web-{82F95288-FE24-4328-AB2A-AEC95517EEC2}" dt="2025-05-08T23:29:12.782" v="289"/>
          <ac:spMkLst>
            <pc:docMk/>
            <pc:sldMk cId="2333516821" sldId="259"/>
            <ac:spMk id="3" creationId="{9646BC53-D404-44B9-677E-23A0714F484B}"/>
          </ac:spMkLst>
        </pc:spChg>
        <pc:spChg chg="mod ord">
          <ac:chgData name="Gates, Hannah [BCB]" userId="qbIMGsIAV7MhY/gZBFVhyGJUYjAcSqyVV37COJbWnYQ=" providerId="None" clId="Web-{82F95288-FE24-4328-AB2A-AEC95517EEC2}" dt="2025-05-08T23:29:12.782" v="289"/>
          <ac:spMkLst>
            <pc:docMk/>
            <pc:sldMk cId="2333516821" sldId="259"/>
            <ac:spMk id="4" creationId="{E7C354D2-EEDA-EFED-F01F-085BDFECB55F}"/>
          </ac:spMkLst>
        </pc:spChg>
      </pc:sldChg>
      <pc:sldChg chg="modSp mod modClrScheme chgLayout">
        <pc:chgData name="Gates, Hannah [BCB]" userId="qbIMGsIAV7MhY/gZBFVhyGJUYjAcSqyVV37COJbWnYQ=" providerId="None" clId="Web-{82F95288-FE24-4328-AB2A-AEC95517EEC2}" dt="2025-05-08T23:29:12.782" v="289"/>
        <pc:sldMkLst>
          <pc:docMk/>
          <pc:sldMk cId="426337773" sldId="260"/>
        </pc:sldMkLst>
        <pc:spChg chg="mod ord">
          <ac:chgData name="Gates, Hannah [BCB]" userId="qbIMGsIAV7MhY/gZBFVhyGJUYjAcSqyVV37COJbWnYQ=" providerId="None" clId="Web-{82F95288-FE24-4328-AB2A-AEC95517EEC2}" dt="2025-05-08T23:29:12.782" v="289"/>
          <ac:spMkLst>
            <pc:docMk/>
            <pc:sldMk cId="426337773" sldId="260"/>
            <ac:spMk id="2" creationId="{0884CBC6-9830-2A15-36B5-274E36D780A0}"/>
          </ac:spMkLst>
        </pc:spChg>
        <pc:spChg chg="mod ord">
          <ac:chgData name="Gates, Hannah [BCB]" userId="qbIMGsIAV7MhY/gZBFVhyGJUYjAcSqyVV37COJbWnYQ=" providerId="None" clId="Web-{82F95288-FE24-4328-AB2A-AEC95517EEC2}" dt="2025-05-08T23:29:12.782" v="289"/>
          <ac:spMkLst>
            <pc:docMk/>
            <pc:sldMk cId="426337773" sldId="260"/>
            <ac:spMk id="14" creationId="{67AA651C-1B23-2650-EA0C-F63639F81614}"/>
          </ac:spMkLst>
        </pc:spChg>
        <pc:graphicFrameChg chg="mod ord">
          <ac:chgData name="Gates, Hannah [BCB]" userId="qbIMGsIAV7MhY/gZBFVhyGJUYjAcSqyVV37COJbWnYQ=" providerId="None" clId="Web-{82F95288-FE24-4328-AB2A-AEC95517EEC2}" dt="2025-05-08T23:29:12.782" v="289"/>
          <ac:graphicFrameMkLst>
            <pc:docMk/>
            <pc:sldMk cId="426337773" sldId="260"/>
            <ac:graphicFrameMk id="15" creationId="{3B8ED28A-23BA-030F-DF96-DD328BD3B926}"/>
          </ac:graphicFrameMkLst>
        </pc:graphicFrameChg>
      </pc:sldChg>
      <pc:sldChg chg="delSp modSp del mod modClrScheme chgLayout">
        <pc:chgData name="Gates, Hannah [BCB]" userId="qbIMGsIAV7MhY/gZBFVhyGJUYjAcSqyVV37COJbWnYQ=" providerId="None" clId="Web-{82F95288-FE24-4328-AB2A-AEC95517EEC2}" dt="2025-05-09T00:27:26.289" v="830"/>
        <pc:sldMkLst>
          <pc:docMk/>
          <pc:sldMk cId="2122012861" sldId="261"/>
        </pc:sldMkLst>
        <pc:spChg chg="mod ord">
          <ac:chgData name="Gates, Hannah [BCB]" userId="qbIMGsIAV7MhY/gZBFVhyGJUYjAcSqyVV37COJbWnYQ=" providerId="None" clId="Web-{82F95288-FE24-4328-AB2A-AEC95517EEC2}" dt="2025-05-09T00:26:40.945" v="821" actId="20577"/>
          <ac:spMkLst>
            <pc:docMk/>
            <pc:sldMk cId="2122012861" sldId="261"/>
            <ac:spMk id="2" creationId="{98CFDAC8-5555-D1C4-D0BB-9926E447840C}"/>
          </ac:spMkLst>
        </pc:spChg>
        <pc:spChg chg="mod ord">
          <ac:chgData name="Gates, Hannah [BCB]" userId="qbIMGsIAV7MhY/gZBFVhyGJUYjAcSqyVV37COJbWnYQ=" providerId="None" clId="Web-{82F95288-FE24-4328-AB2A-AEC95517EEC2}" dt="2025-05-08T23:29:12.782" v="289"/>
          <ac:spMkLst>
            <pc:docMk/>
            <pc:sldMk cId="2122012861" sldId="261"/>
            <ac:spMk id="3" creationId="{EE80B883-3AC4-7E33-9999-35349B9988E9}"/>
          </ac:spMkLst>
        </pc:spChg>
        <pc:spChg chg="del">
          <ac:chgData name="Gates, Hannah [BCB]" userId="qbIMGsIAV7MhY/gZBFVhyGJUYjAcSqyVV37COJbWnYQ=" providerId="None" clId="Web-{82F95288-FE24-4328-AB2A-AEC95517EEC2}" dt="2025-05-09T00:25:31.008" v="731"/>
          <ac:spMkLst>
            <pc:docMk/>
            <pc:sldMk cId="2122012861" sldId="261"/>
            <ac:spMk id="13" creationId="{F8AEEA7B-EC4F-7E7E-13DB-B3C52AEBCA6E}"/>
          </ac:spMkLst>
        </pc:spChg>
        <pc:picChg chg="del">
          <ac:chgData name="Gates, Hannah [BCB]" userId="qbIMGsIAV7MhY/gZBFVhyGJUYjAcSqyVV37COJbWnYQ=" providerId="None" clId="Web-{82F95288-FE24-4328-AB2A-AEC95517EEC2}" dt="2025-05-09T00:25:31.008" v="732"/>
          <ac:picMkLst>
            <pc:docMk/>
            <pc:sldMk cId="2122012861" sldId="261"/>
            <ac:picMk id="7" creationId="{D8F0A662-AC5F-8574-F073-44107891E3FD}"/>
          </ac:picMkLst>
        </pc:picChg>
      </pc:sldChg>
      <pc:sldChg chg="modSp mod modClrScheme chgLayout">
        <pc:chgData name="Gates, Hannah [BCB]" userId="qbIMGsIAV7MhY/gZBFVhyGJUYjAcSqyVV37COJbWnYQ=" providerId="None" clId="Web-{82F95288-FE24-4328-AB2A-AEC95517EEC2}" dt="2025-05-08T23:29:12.782" v="289"/>
        <pc:sldMkLst>
          <pc:docMk/>
          <pc:sldMk cId="1926802647" sldId="262"/>
        </pc:sldMkLst>
        <pc:spChg chg="mod ord">
          <ac:chgData name="Gates, Hannah [BCB]" userId="qbIMGsIAV7MhY/gZBFVhyGJUYjAcSqyVV37COJbWnYQ=" providerId="None" clId="Web-{82F95288-FE24-4328-AB2A-AEC95517EEC2}" dt="2025-05-08T23:29:12.782" v="289"/>
          <ac:spMkLst>
            <pc:docMk/>
            <pc:sldMk cId="1926802647" sldId="262"/>
            <ac:spMk id="2" creationId="{FBCA947B-5F30-5596-CF1F-7A7B984EC0A1}"/>
          </ac:spMkLst>
        </pc:spChg>
        <pc:spChg chg="mod ord">
          <ac:chgData name="Gates, Hannah [BCB]" userId="qbIMGsIAV7MhY/gZBFVhyGJUYjAcSqyVV37COJbWnYQ=" providerId="None" clId="Web-{82F95288-FE24-4328-AB2A-AEC95517EEC2}" dt="2025-05-08T23:29:12.782" v="289"/>
          <ac:spMkLst>
            <pc:docMk/>
            <pc:sldMk cId="1926802647" sldId="262"/>
            <ac:spMk id="3" creationId="{CD6F7231-EBF2-B7F8-4985-38B5E5D626F6}"/>
          </ac:spMkLst>
        </pc:spChg>
      </pc:sldChg>
      <pc:sldChg chg="modSp mod modClrScheme chgLayout">
        <pc:chgData name="Gates, Hannah [BCB]" userId="qbIMGsIAV7MhY/gZBFVhyGJUYjAcSqyVV37COJbWnYQ=" providerId="None" clId="Web-{82F95288-FE24-4328-AB2A-AEC95517EEC2}" dt="2025-05-08T23:29:12.782" v="289"/>
        <pc:sldMkLst>
          <pc:docMk/>
          <pc:sldMk cId="1737850467" sldId="263"/>
        </pc:sldMkLst>
        <pc:spChg chg="mod ord">
          <ac:chgData name="Gates, Hannah [BCB]" userId="qbIMGsIAV7MhY/gZBFVhyGJUYjAcSqyVV37COJbWnYQ=" providerId="None" clId="Web-{82F95288-FE24-4328-AB2A-AEC95517EEC2}" dt="2025-05-08T23:29:12.782" v="289"/>
          <ac:spMkLst>
            <pc:docMk/>
            <pc:sldMk cId="1737850467" sldId="263"/>
            <ac:spMk id="2" creationId="{4129B552-1478-D386-5C8E-EB8930F93622}"/>
          </ac:spMkLst>
        </pc:spChg>
        <pc:spChg chg="mod ord">
          <ac:chgData name="Gates, Hannah [BCB]" userId="qbIMGsIAV7MhY/gZBFVhyGJUYjAcSqyVV37COJbWnYQ=" providerId="None" clId="Web-{82F95288-FE24-4328-AB2A-AEC95517EEC2}" dt="2025-05-08T23:29:12.782" v="289"/>
          <ac:spMkLst>
            <pc:docMk/>
            <pc:sldMk cId="1737850467" sldId="263"/>
            <ac:spMk id="8" creationId="{DAB3F5F1-C080-29F6-9F35-2552CF9756F4}"/>
          </ac:spMkLst>
        </pc:spChg>
      </pc:sldChg>
      <pc:sldChg chg="modSp mod modClrScheme chgLayout">
        <pc:chgData name="Gates, Hannah [BCB]" userId="qbIMGsIAV7MhY/gZBFVhyGJUYjAcSqyVV37COJbWnYQ=" providerId="None" clId="Web-{82F95288-FE24-4328-AB2A-AEC95517EEC2}" dt="2025-05-09T00:25:21.554" v="730" actId="20577"/>
        <pc:sldMkLst>
          <pc:docMk/>
          <pc:sldMk cId="470938759" sldId="264"/>
        </pc:sldMkLst>
        <pc:spChg chg="mod ord">
          <ac:chgData name="Gates, Hannah [BCB]" userId="qbIMGsIAV7MhY/gZBFVhyGJUYjAcSqyVV37COJbWnYQ=" providerId="None" clId="Web-{82F95288-FE24-4328-AB2A-AEC95517EEC2}" dt="2025-05-08T23:29:12.782" v="289"/>
          <ac:spMkLst>
            <pc:docMk/>
            <pc:sldMk cId="470938759" sldId="264"/>
            <ac:spMk id="2" creationId="{83334F71-5147-9019-09BC-BC2E6A6C504C}"/>
          </ac:spMkLst>
        </pc:spChg>
        <pc:spChg chg="mod">
          <ac:chgData name="Gates, Hannah [BCB]" userId="qbIMGsIAV7MhY/gZBFVhyGJUYjAcSqyVV37COJbWnYQ=" providerId="None" clId="Web-{82F95288-FE24-4328-AB2A-AEC95517EEC2}" dt="2025-05-09T00:25:21.554" v="730" actId="20577"/>
          <ac:spMkLst>
            <pc:docMk/>
            <pc:sldMk cId="470938759" sldId="264"/>
            <ac:spMk id="12" creationId="{C0CF1D66-6B9D-C12F-B679-63BC50116865}"/>
          </ac:spMkLst>
        </pc:spChg>
      </pc:sldChg>
      <pc:sldChg chg="modSp mod modClrScheme chgLayout">
        <pc:chgData name="Gates, Hannah [BCB]" userId="qbIMGsIAV7MhY/gZBFVhyGJUYjAcSqyVV37COJbWnYQ=" providerId="None" clId="Web-{82F95288-FE24-4328-AB2A-AEC95517EEC2}" dt="2025-05-08T23:29:12.782" v="289"/>
        <pc:sldMkLst>
          <pc:docMk/>
          <pc:sldMk cId="1086203609" sldId="265"/>
        </pc:sldMkLst>
        <pc:spChg chg="mod ord">
          <ac:chgData name="Gates, Hannah [BCB]" userId="qbIMGsIAV7MhY/gZBFVhyGJUYjAcSqyVV37COJbWnYQ=" providerId="None" clId="Web-{82F95288-FE24-4328-AB2A-AEC95517EEC2}" dt="2025-05-08T23:29:12.782" v="289"/>
          <ac:spMkLst>
            <pc:docMk/>
            <pc:sldMk cId="1086203609" sldId="265"/>
            <ac:spMk id="2" creationId="{5F98318D-BDDF-33F4-9348-DFC9E213E12F}"/>
          </ac:spMkLst>
        </pc:spChg>
        <pc:spChg chg="mod ord">
          <ac:chgData name="Gates, Hannah [BCB]" userId="qbIMGsIAV7MhY/gZBFVhyGJUYjAcSqyVV37COJbWnYQ=" providerId="None" clId="Web-{82F95288-FE24-4328-AB2A-AEC95517EEC2}" dt="2025-05-08T23:29:12.782" v="289"/>
          <ac:spMkLst>
            <pc:docMk/>
            <pc:sldMk cId="1086203609" sldId="265"/>
            <ac:spMk id="4" creationId="{491088D3-3953-2A69-BF95-264E6E33C41B}"/>
          </ac:spMkLst>
        </pc:spChg>
      </pc:sldChg>
      <pc:sldChg chg="modSp mod modClrScheme chgLayout">
        <pc:chgData name="Gates, Hannah [BCB]" userId="qbIMGsIAV7MhY/gZBFVhyGJUYjAcSqyVV37COJbWnYQ=" providerId="None" clId="Web-{82F95288-FE24-4328-AB2A-AEC95517EEC2}" dt="2025-05-08T23:29:12.782" v="289"/>
        <pc:sldMkLst>
          <pc:docMk/>
          <pc:sldMk cId="123010988" sldId="266"/>
        </pc:sldMkLst>
        <pc:spChg chg="mod ord">
          <ac:chgData name="Gates, Hannah [BCB]" userId="qbIMGsIAV7MhY/gZBFVhyGJUYjAcSqyVV37COJbWnYQ=" providerId="None" clId="Web-{82F95288-FE24-4328-AB2A-AEC95517EEC2}" dt="2025-05-08T23:29:12.782" v="289"/>
          <ac:spMkLst>
            <pc:docMk/>
            <pc:sldMk cId="123010988" sldId="266"/>
            <ac:spMk id="2" creationId="{AF3666E1-4583-5539-FB0F-617DB8005FA0}"/>
          </ac:spMkLst>
        </pc:spChg>
        <pc:spChg chg="mod ord">
          <ac:chgData name="Gates, Hannah [BCB]" userId="qbIMGsIAV7MhY/gZBFVhyGJUYjAcSqyVV37COJbWnYQ=" providerId="None" clId="Web-{82F95288-FE24-4328-AB2A-AEC95517EEC2}" dt="2025-05-08T23:29:12.782" v="289"/>
          <ac:spMkLst>
            <pc:docMk/>
            <pc:sldMk cId="123010988" sldId="266"/>
            <ac:spMk id="5" creationId="{B9BF3102-C112-FA90-A461-605F23582380}"/>
          </ac:spMkLst>
        </pc:spChg>
      </pc:sldChg>
      <pc:sldChg chg="addSp delSp modSp mod modClrScheme chgLayout">
        <pc:chgData name="Gates, Hannah [BCB]" userId="qbIMGsIAV7MhY/gZBFVhyGJUYjAcSqyVV37COJbWnYQ=" providerId="None" clId="Web-{82F95288-FE24-4328-AB2A-AEC95517EEC2}" dt="2025-05-09T00:25:01.257" v="725" actId="1076"/>
        <pc:sldMkLst>
          <pc:docMk/>
          <pc:sldMk cId="629351763" sldId="267"/>
        </pc:sldMkLst>
        <pc:spChg chg="mod ord">
          <ac:chgData name="Gates, Hannah [BCB]" userId="qbIMGsIAV7MhY/gZBFVhyGJUYjAcSqyVV37COJbWnYQ=" providerId="None" clId="Web-{82F95288-FE24-4328-AB2A-AEC95517EEC2}" dt="2025-05-09T00:24:22.773" v="689" actId="20577"/>
          <ac:spMkLst>
            <pc:docMk/>
            <pc:sldMk cId="629351763" sldId="267"/>
            <ac:spMk id="2" creationId="{9424AF9D-62A2-D8C3-17BD-E3030D17BA5E}"/>
          </ac:spMkLst>
        </pc:spChg>
        <pc:spChg chg="del">
          <ac:chgData name="Gates, Hannah [BCB]" userId="qbIMGsIAV7MhY/gZBFVhyGJUYjAcSqyVV37COJbWnYQ=" providerId="None" clId="Web-{82F95288-FE24-4328-AB2A-AEC95517EEC2}" dt="2025-05-09T00:22:55.413" v="625"/>
          <ac:spMkLst>
            <pc:docMk/>
            <pc:sldMk cId="629351763" sldId="267"/>
            <ac:spMk id="3" creationId="{7725FCFC-05B8-3F09-CD25-879CFFB3D39E}"/>
          </ac:spMkLst>
        </pc:spChg>
        <pc:spChg chg="mod">
          <ac:chgData name="Gates, Hannah [BCB]" userId="qbIMGsIAV7MhY/gZBFVhyGJUYjAcSqyVV37COJbWnYQ=" providerId="None" clId="Web-{82F95288-FE24-4328-AB2A-AEC95517EEC2}" dt="2025-05-09T00:24:56.929" v="721" actId="1076"/>
          <ac:spMkLst>
            <pc:docMk/>
            <pc:sldMk cId="629351763" sldId="267"/>
            <ac:spMk id="5" creationId="{AE77A523-F7C5-49BD-D8EF-A4656E63AED4}"/>
          </ac:spMkLst>
        </pc:spChg>
        <pc:spChg chg="mod ord">
          <ac:chgData name="Gates, Hannah [BCB]" userId="qbIMGsIAV7MhY/gZBFVhyGJUYjAcSqyVV37COJbWnYQ=" providerId="None" clId="Web-{82F95288-FE24-4328-AB2A-AEC95517EEC2}" dt="2025-05-08T23:29:12.782" v="289"/>
          <ac:spMkLst>
            <pc:docMk/>
            <pc:sldMk cId="629351763" sldId="267"/>
            <ac:spMk id="9" creationId="{F1508802-AD2F-D281-82A8-5BD3A549C170}"/>
          </ac:spMkLst>
        </pc:spChg>
        <pc:spChg chg="add mod">
          <ac:chgData name="Gates, Hannah [BCB]" userId="qbIMGsIAV7MhY/gZBFVhyGJUYjAcSqyVV37COJbWnYQ=" providerId="None" clId="Web-{82F95288-FE24-4328-AB2A-AEC95517EEC2}" dt="2025-05-09T00:24:56.961" v="724" actId="1076"/>
          <ac:spMkLst>
            <pc:docMk/>
            <pc:sldMk cId="629351763" sldId="267"/>
            <ac:spMk id="15" creationId="{4E4132C0-3E89-0139-AFB6-8D67ED9E6008}"/>
          </ac:spMkLst>
        </pc:spChg>
        <pc:picChg chg="mod">
          <ac:chgData name="Gates, Hannah [BCB]" userId="qbIMGsIAV7MhY/gZBFVhyGJUYjAcSqyVV37COJbWnYQ=" providerId="None" clId="Web-{82F95288-FE24-4328-AB2A-AEC95517EEC2}" dt="2025-05-09T00:24:56.945" v="722" actId="1076"/>
          <ac:picMkLst>
            <pc:docMk/>
            <pc:sldMk cId="629351763" sldId="267"/>
            <ac:picMk id="4" creationId="{8F716C21-5F2B-4C3E-8012-8DE3581DC859}"/>
          </ac:picMkLst>
        </pc:picChg>
        <pc:picChg chg="del">
          <ac:chgData name="Gates, Hannah [BCB]" userId="qbIMGsIAV7MhY/gZBFVhyGJUYjAcSqyVV37COJbWnYQ=" providerId="None" clId="Web-{82F95288-FE24-4328-AB2A-AEC95517EEC2}" dt="2025-05-09T00:22:54.038" v="624"/>
          <ac:picMkLst>
            <pc:docMk/>
            <pc:sldMk cId="629351763" sldId="267"/>
            <ac:picMk id="6" creationId="{C5B0C211-E1D1-EB09-DB70-112675B9B904}"/>
          </ac:picMkLst>
        </pc:picChg>
        <pc:picChg chg="add del mod">
          <ac:chgData name="Gates, Hannah [BCB]" userId="qbIMGsIAV7MhY/gZBFVhyGJUYjAcSqyVV37COJbWnYQ=" providerId="None" clId="Web-{82F95288-FE24-4328-AB2A-AEC95517EEC2}" dt="2025-05-09T00:23:21.007" v="645"/>
          <ac:picMkLst>
            <pc:docMk/>
            <pc:sldMk cId="629351763" sldId="267"/>
            <ac:picMk id="8" creationId="{8FED620C-2B9C-D8F1-FE43-E003A6D51A91}"/>
          </ac:picMkLst>
        </pc:picChg>
        <pc:picChg chg="add del mod">
          <ac:chgData name="Gates, Hannah [BCB]" userId="qbIMGsIAV7MhY/gZBFVhyGJUYjAcSqyVV37COJbWnYQ=" providerId="None" clId="Web-{82F95288-FE24-4328-AB2A-AEC95517EEC2}" dt="2025-05-09T00:23:21.007" v="644"/>
          <ac:picMkLst>
            <pc:docMk/>
            <pc:sldMk cId="629351763" sldId="267"/>
            <ac:picMk id="11" creationId="{7CD11462-BE8D-944D-2E9E-D2540CE6CFF1}"/>
          </ac:picMkLst>
        </pc:picChg>
        <pc:picChg chg="add mod">
          <ac:chgData name="Gates, Hannah [BCB]" userId="qbIMGsIAV7MhY/gZBFVhyGJUYjAcSqyVV37COJbWnYQ=" providerId="None" clId="Web-{82F95288-FE24-4328-AB2A-AEC95517EEC2}" dt="2025-05-09T00:25:01.257" v="725" actId="1076"/>
          <ac:picMkLst>
            <pc:docMk/>
            <pc:sldMk cId="629351763" sldId="267"/>
            <ac:picMk id="13" creationId="{08E6F20D-441D-2DEB-47E3-43E6B709B45F}"/>
          </ac:picMkLst>
        </pc:picChg>
      </pc:sldChg>
      <pc:sldChg chg="modSp mod modClrScheme chgLayout">
        <pc:chgData name="Gates, Hannah [BCB]" userId="qbIMGsIAV7MhY/gZBFVhyGJUYjAcSqyVV37COJbWnYQ=" providerId="None" clId="Web-{82F95288-FE24-4328-AB2A-AEC95517EEC2}" dt="2025-05-08T23:29:12.782" v="289"/>
        <pc:sldMkLst>
          <pc:docMk/>
          <pc:sldMk cId="1617569885" sldId="268"/>
        </pc:sldMkLst>
        <pc:spChg chg="mod ord">
          <ac:chgData name="Gates, Hannah [BCB]" userId="qbIMGsIAV7MhY/gZBFVhyGJUYjAcSqyVV37COJbWnYQ=" providerId="None" clId="Web-{82F95288-FE24-4328-AB2A-AEC95517EEC2}" dt="2025-05-08T23:29:12.782" v="289"/>
          <ac:spMkLst>
            <pc:docMk/>
            <pc:sldMk cId="1617569885" sldId="268"/>
            <ac:spMk id="2" creationId="{0AED6454-08EB-338C-6653-E574D4788476}"/>
          </ac:spMkLst>
        </pc:spChg>
        <pc:spChg chg="mod ord">
          <ac:chgData name="Gates, Hannah [BCB]" userId="qbIMGsIAV7MhY/gZBFVhyGJUYjAcSqyVV37COJbWnYQ=" providerId="None" clId="Web-{82F95288-FE24-4328-AB2A-AEC95517EEC2}" dt="2025-05-08T23:29:12.782" v="289"/>
          <ac:spMkLst>
            <pc:docMk/>
            <pc:sldMk cId="1617569885" sldId="268"/>
            <ac:spMk id="9" creationId="{CC07698C-EBDB-6568-D2DD-57B42CA1ACF9}"/>
          </ac:spMkLst>
        </pc:spChg>
      </pc:sldChg>
      <pc:sldChg chg="modSp mod modClrScheme chgLayout">
        <pc:chgData name="Gates, Hannah [BCB]" userId="qbIMGsIAV7MhY/gZBFVhyGJUYjAcSqyVV37COJbWnYQ=" providerId="None" clId="Web-{82F95288-FE24-4328-AB2A-AEC95517EEC2}" dt="2025-05-08T23:29:12.782" v="289"/>
        <pc:sldMkLst>
          <pc:docMk/>
          <pc:sldMk cId="1950293956" sldId="269"/>
        </pc:sldMkLst>
        <pc:spChg chg="mod ord">
          <ac:chgData name="Gates, Hannah [BCB]" userId="qbIMGsIAV7MhY/gZBFVhyGJUYjAcSqyVV37COJbWnYQ=" providerId="None" clId="Web-{82F95288-FE24-4328-AB2A-AEC95517EEC2}" dt="2025-05-08T23:29:12.782" v="289"/>
          <ac:spMkLst>
            <pc:docMk/>
            <pc:sldMk cId="1950293956" sldId="269"/>
            <ac:spMk id="2" creationId="{FDDFCBC4-1A4D-5CEC-ADBE-91AA5D8B4020}"/>
          </ac:spMkLst>
        </pc:spChg>
        <pc:spChg chg="mod ord">
          <ac:chgData name="Gates, Hannah [BCB]" userId="qbIMGsIAV7MhY/gZBFVhyGJUYjAcSqyVV37COJbWnYQ=" providerId="None" clId="Web-{82F95288-FE24-4328-AB2A-AEC95517EEC2}" dt="2025-05-08T23:29:12.782" v="289"/>
          <ac:spMkLst>
            <pc:docMk/>
            <pc:sldMk cId="1950293956" sldId="269"/>
            <ac:spMk id="9" creationId="{CE53F897-E567-E616-B5C5-C5FB3E2C4C7C}"/>
          </ac:spMkLst>
        </pc:spChg>
      </pc:sldChg>
      <pc:sldChg chg="addSp delSp modSp mod setBg modClrScheme chgLayout">
        <pc:chgData name="Gates, Hannah [BCB]" userId="qbIMGsIAV7MhY/gZBFVhyGJUYjAcSqyVV37COJbWnYQ=" providerId="None" clId="Web-{82F95288-FE24-4328-AB2A-AEC95517EEC2}" dt="2025-05-08T23:34:58.111" v="290" actId="1076"/>
        <pc:sldMkLst>
          <pc:docMk/>
          <pc:sldMk cId="1422750838" sldId="270"/>
        </pc:sldMkLst>
        <pc:spChg chg="mod ord">
          <ac:chgData name="Gates, Hannah [BCB]" userId="qbIMGsIAV7MhY/gZBFVhyGJUYjAcSqyVV37COJbWnYQ=" providerId="None" clId="Web-{82F95288-FE24-4328-AB2A-AEC95517EEC2}" dt="2025-05-08T23:29:12.782" v="289"/>
          <ac:spMkLst>
            <pc:docMk/>
            <pc:sldMk cId="1422750838" sldId="270"/>
            <ac:spMk id="2" creationId="{5DC85B9B-A6E5-7560-47B4-3CAE5107A803}"/>
          </ac:spMkLst>
        </pc:spChg>
        <pc:spChg chg="mod ord">
          <ac:chgData name="Gates, Hannah [BCB]" userId="qbIMGsIAV7MhY/gZBFVhyGJUYjAcSqyVV37COJbWnYQ=" providerId="None" clId="Web-{82F95288-FE24-4328-AB2A-AEC95517EEC2}" dt="2025-05-08T23:29:12.782" v="289"/>
          <ac:spMkLst>
            <pc:docMk/>
            <pc:sldMk cId="1422750838" sldId="270"/>
            <ac:spMk id="4" creationId="{96D2AD61-BEA8-A8EF-93B5-4E9A310386D0}"/>
          </ac:spMkLst>
        </pc:spChg>
        <pc:spChg chg="mod">
          <ac:chgData name="Gates, Hannah [BCB]" userId="qbIMGsIAV7MhY/gZBFVhyGJUYjAcSqyVV37COJbWnYQ=" providerId="None" clId="Web-{82F95288-FE24-4328-AB2A-AEC95517EEC2}" dt="2025-05-08T23:22:02.875" v="253" actId="1076"/>
          <ac:spMkLst>
            <pc:docMk/>
            <pc:sldMk cId="1422750838" sldId="270"/>
            <ac:spMk id="8" creationId="{61A5429E-54D9-252E-67D2-15FDB72681CD}"/>
          </ac:spMkLst>
        </pc:spChg>
        <pc:spChg chg="mod">
          <ac:chgData name="Gates, Hannah [BCB]" userId="qbIMGsIAV7MhY/gZBFVhyGJUYjAcSqyVV37COJbWnYQ=" providerId="None" clId="Web-{82F95288-FE24-4328-AB2A-AEC95517EEC2}" dt="2025-05-08T23:22:02.891" v="254" actId="1076"/>
          <ac:spMkLst>
            <pc:docMk/>
            <pc:sldMk cId="1422750838" sldId="270"/>
            <ac:spMk id="9" creationId="{6F0CCAA4-54E3-E75C-1F83-3EAAC74384A0}"/>
          </ac:spMkLst>
        </pc:spChg>
        <pc:spChg chg="mod">
          <ac:chgData name="Gates, Hannah [BCB]" userId="qbIMGsIAV7MhY/gZBFVhyGJUYjAcSqyVV37COJbWnYQ=" providerId="None" clId="Web-{82F95288-FE24-4328-AB2A-AEC95517EEC2}" dt="2025-05-08T23:22:55.594" v="262"/>
          <ac:spMkLst>
            <pc:docMk/>
            <pc:sldMk cId="1422750838" sldId="270"/>
            <ac:spMk id="10" creationId="{EE431559-48E0-7DAC-8ADF-295D04D3418D}"/>
          </ac:spMkLst>
        </pc:spChg>
        <pc:spChg chg="mod">
          <ac:chgData name="Gates, Hannah [BCB]" userId="qbIMGsIAV7MhY/gZBFVhyGJUYjAcSqyVV37COJbWnYQ=" providerId="None" clId="Web-{82F95288-FE24-4328-AB2A-AEC95517EEC2}" dt="2025-05-08T23:23:18.516" v="267"/>
          <ac:spMkLst>
            <pc:docMk/>
            <pc:sldMk cId="1422750838" sldId="270"/>
            <ac:spMk id="13" creationId="{11B9B8F6-F4E7-3DBC-337E-EED0C30405A2}"/>
          </ac:spMkLst>
        </pc:spChg>
        <pc:spChg chg="mod">
          <ac:chgData name="Gates, Hannah [BCB]" userId="qbIMGsIAV7MhY/gZBFVhyGJUYjAcSqyVV37COJbWnYQ=" providerId="None" clId="Web-{82F95288-FE24-4328-AB2A-AEC95517EEC2}" dt="2025-05-08T23:23:18.516" v="268"/>
          <ac:spMkLst>
            <pc:docMk/>
            <pc:sldMk cId="1422750838" sldId="270"/>
            <ac:spMk id="14" creationId="{117BF599-E517-D3B7-209C-89BA7883027E}"/>
          </ac:spMkLst>
        </pc:spChg>
        <pc:spChg chg="mod">
          <ac:chgData name="Gates, Hannah [BCB]" userId="qbIMGsIAV7MhY/gZBFVhyGJUYjAcSqyVV37COJbWnYQ=" providerId="None" clId="Web-{82F95288-FE24-4328-AB2A-AEC95517EEC2}" dt="2025-05-08T23:23:18.516" v="269"/>
          <ac:spMkLst>
            <pc:docMk/>
            <pc:sldMk cId="1422750838" sldId="270"/>
            <ac:spMk id="15" creationId="{BFC2D36B-60BE-5659-114A-EA4A19453FD5}"/>
          </ac:spMkLst>
        </pc:spChg>
        <pc:spChg chg="mod">
          <ac:chgData name="Gates, Hannah [BCB]" userId="qbIMGsIAV7MhY/gZBFVhyGJUYjAcSqyVV37COJbWnYQ=" providerId="None" clId="Web-{82F95288-FE24-4328-AB2A-AEC95517EEC2}" dt="2025-05-08T23:23:18.532" v="270"/>
          <ac:spMkLst>
            <pc:docMk/>
            <pc:sldMk cId="1422750838" sldId="270"/>
            <ac:spMk id="16" creationId="{171C1D53-3985-4662-A7A8-3BB2A83EB7B6}"/>
          </ac:spMkLst>
        </pc:spChg>
        <pc:picChg chg="add del mod">
          <ac:chgData name="Gates, Hannah [BCB]" userId="qbIMGsIAV7MhY/gZBFVhyGJUYjAcSqyVV37COJbWnYQ=" providerId="None" clId="Web-{82F95288-FE24-4328-AB2A-AEC95517EEC2}" dt="2025-05-08T23:20:13.906" v="252"/>
          <ac:picMkLst>
            <pc:docMk/>
            <pc:sldMk cId="1422750838" sldId="270"/>
            <ac:picMk id="3" creationId="{D59C52E9-19B7-1D6D-B8FC-D7173B9535BE}"/>
          </ac:picMkLst>
        </pc:picChg>
        <pc:picChg chg="mod">
          <ac:chgData name="Gates, Hannah [BCB]" userId="qbIMGsIAV7MhY/gZBFVhyGJUYjAcSqyVV37COJbWnYQ=" providerId="None" clId="Web-{82F95288-FE24-4328-AB2A-AEC95517EEC2}" dt="2025-05-08T23:34:58.111" v="290" actId="1076"/>
          <ac:picMkLst>
            <pc:docMk/>
            <pc:sldMk cId="1422750838" sldId="270"/>
            <ac:picMk id="3" creationId="{E6F09309-3222-41A0-FB32-5502A67B9A46}"/>
          </ac:picMkLst>
        </pc:picChg>
        <pc:picChg chg="add mod">
          <ac:chgData name="Gates, Hannah [BCB]" userId="qbIMGsIAV7MhY/gZBFVhyGJUYjAcSqyVV37COJbWnYQ=" providerId="None" clId="Web-{82F95288-FE24-4328-AB2A-AEC95517EEC2}" dt="2025-05-08T23:24:25.922" v="275" actId="1076"/>
          <ac:picMkLst>
            <pc:docMk/>
            <pc:sldMk cId="1422750838" sldId="270"/>
            <ac:picMk id="11" creationId="{76A97561-5FC0-5E0F-CD60-4CAF30051C78}"/>
          </ac:picMkLst>
        </pc:picChg>
        <pc:picChg chg="del">
          <ac:chgData name="Gates, Hannah [BCB]" userId="qbIMGsIAV7MhY/gZBFVhyGJUYjAcSqyVV37COJbWnYQ=" providerId="None" clId="Web-{82F95288-FE24-4328-AB2A-AEC95517EEC2}" dt="2025-05-08T23:20:09.750" v="250"/>
          <ac:picMkLst>
            <pc:docMk/>
            <pc:sldMk cId="1422750838" sldId="270"/>
            <ac:picMk id="18" creationId="{24D8F8FF-1350-B1E1-7224-4EB34521C951}"/>
          </ac:picMkLst>
        </pc:picChg>
      </pc:sldChg>
      <pc:sldChg chg="modSp mod modClrScheme chgLayout">
        <pc:chgData name="Gates, Hannah [BCB]" userId="qbIMGsIAV7MhY/gZBFVhyGJUYjAcSqyVV37COJbWnYQ=" providerId="None" clId="Web-{82F95288-FE24-4328-AB2A-AEC95517EEC2}" dt="2025-05-08T23:29:12.782" v="289"/>
        <pc:sldMkLst>
          <pc:docMk/>
          <pc:sldMk cId="644719909" sldId="271"/>
        </pc:sldMkLst>
        <pc:spChg chg="mod ord">
          <ac:chgData name="Gates, Hannah [BCB]" userId="qbIMGsIAV7MhY/gZBFVhyGJUYjAcSqyVV37COJbWnYQ=" providerId="None" clId="Web-{82F95288-FE24-4328-AB2A-AEC95517EEC2}" dt="2025-05-08T23:29:12.782" v="289"/>
          <ac:spMkLst>
            <pc:docMk/>
            <pc:sldMk cId="644719909" sldId="271"/>
            <ac:spMk id="2" creationId="{72BCA0AF-8969-7C41-8790-A266930B707C}"/>
          </ac:spMkLst>
        </pc:spChg>
        <pc:spChg chg="mod ord">
          <ac:chgData name="Gates, Hannah [BCB]" userId="qbIMGsIAV7MhY/gZBFVhyGJUYjAcSqyVV37COJbWnYQ=" providerId="None" clId="Web-{82F95288-FE24-4328-AB2A-AEC95517EEC2}" dt="2025-05-08T23:29:12.782" v="289"/>
          <ac:spMkLst>
            <pc:docMk/>
            <pc:sldMk cId="644719909" sldId="271"/>
            <ac:spMk id="4" creationId="{525D81E0-D556-735C-DEF8-9DF26F5C0765}"/>
          </ac:spMkLst>
        </pc:spChg>
      </pc:sldChg>
      <pc:sldChg chg="modSp mod modClrScheme chgLayout">
        <pc:chgData name="Gates, Hannah [BCB]" userId="qbIMGsIAV7MhY/gZBFVhyGJUYjAcSqyVV37COJbWnYQ=" providerId="None" clId="Web-{82F95288-FE24-4328-AB2A-AEC95517EEC2}" dt="2025-05-08T23:29:12.782" v="289"/>
        <pc:sldMkLst>
          <pc:docMk/>
          <pc:sldMk cId="2498930098" sldId="272"/>
        </pc:sldMkLst>
        <pc:spChg chg="mod ord">
          <ac:chgData name="Gates, Hannah [BCB]" userId="qbIMGsIAV7MhY/gZBFVhyGJUYjAcSqyVV37COJbWnYQ=" providerId="None" clId="Web-{82F95288-FE24-4328-AB2A-AEC95517EEC2}" dt="2025-05-08T23:29:12.782" v="289"/>
          <ac:spMkLst>
            <pc:docMk/>
            <pc:sldMk cId="2498930098" sldId="272"/>
            <ac:spMk id="2" creationId="{13669124-9D67-88F2-AD94-CF7EB89C5F9E}"/>
          </ac:spMkLst>
        </pc:spChg>
        <pc:spChg chg="mod ord">
          <ac:chgData name="Gates, Hannah [BCB]" userId="qbIMGsIAV7MhY/gZBFVhyGJUYjAcSqyVV37COJbWnYQ=" providerId="None" clId="Web-{82F95288-FE24-4328-AB2A-AEC95517EEC2}" dt="2025-05-08T23:29:12.782" v="289"/>
          <ac:spMkLst>
            <pc:docMk/>
            <pc:sldMk cId="2498930098" sldId="272"/>
            <ac:spMk id="4" creationId="{959D67F1-B276-C199-292D-3D8F16A6D85E}"/>
          </ac:spMkLst>
        </pc:spChg>
      </pc:sldChg>
      <pc:sldChg chg="addSp delSp modSp mod modClrScheme delDesignElem chgLayout">
        <pc:chgData name="Gates, Hannah [BCB]" userId="qbIMGsIAV7MhY/gZBFVhyGJUYjAcSqyVV37COJbWnYQ=" providerId="None" clId="Web-{82F95288-FE24-4328-AB2A-AEC95517EEC2}" dt="2025-05-08T23:41:38.221" v="457" actId="1076"/>
        <pc:sldMkLst>
          <pc:docMk/>
          <pc:sldMk cId="3151259076" sldId="274"/>
        </pc:sldMkLst>
        <pc:spChg chg="mod ord">
          <ac:chgData name="Gates, Hannah [BCB]" userId="qbIMGsIAV7MhY/gZBFVhyGJUYjAcSqyVV37COJbWnYQ=" providerId="None" clId="Web-{82F95288-FE24-4328-AB2A-AEC95517EEC2}" dt="2025-05-08T23:29:12.782" v="289"/>
          <ac:spMkLst>
            <pc:docMk/>
            <pc:sldMk cId="3151259076" sldId="274"/>
            <ac:spMk id="2" creationId="{D531163E-23A0-D253-655C-914413207FBA}"/>
          </ac:spMkLst>
        </pc:spChg>
        <pc:spChg chg="mod ord">
          <ac:chgData name="Gates, Hannah [BCB]" userId="qbIMGsIAV7MhY/gZBFVhyGJUYjAcSqyVV37COJbWnYQ=" providerId="None" clId="Web-{82F95288-FE24-4328-AB2A-AEC95517EEC2}" dt="2025-05-08T23:41:38.221" v="457" actId="1076"/>
          <ac:spMkLst>
            <pc:docMk/>
            <pc:sldMk cId="3151259076" sldId="274"/>
            <ac:spMk id="4" creationId="{EF111139-1AF7-342F-E6E2-0FC94D135711}"/>
          </ac:spMkLst>
        </pc:spChg>
        <pc:spChg chg="add del">
          <ac:chgData name="Gates, Hannah [BCB]" userId="qbIMGsIAV7MhY/gZBFVhyGJUYjAcSqyVV37COJbWnYQ=" providerId="None" clId="Web-{82F95288-FE24-4328-AB2A-AEC95517EEC2}" dt="2025-05-08T23:29:12.782" v="289"/>
          <ac:spMkLst>
            <pc:docMk/>
            <pc:sldMk cId="3151259076" sldId="274"/>
            <ac:spMk id="12" creationId="{086A841C-0B92-5EC8-86C0-781B6D2DB86E}"/>
          </ac:spMkLst>
        </pc:spChg>
        <pc:spChg chg="add del">
          <ac:chgData name="Gates, Hannah [BCB]" userId="qbIMGsIAV7MhY/gZBFVhyGJUYjAcSqyVV37COJbWnYQ=" providerId="None" clId="Web-{82F95288-FE24-4328-AB2A-AEC95517EEC2}" dt="2025-05-08T23:29:12.782" v="289"/>
          <ac:spMkLst>
            <pc:docMk/>
            <pc:sldMk cId="3151259076" sldId="274"/>
            <ac:spMk id="14" creationId="{63197498-F906-F8EA-A750-4F086172AB14}"/>
          </ac:spMkLst>
        </pc:spChg>
      </pc:sldChg>
      <pc:sldChg chg="addSp modSp mod modClrScheme chgLayout">
        <pc:chgData name="Gates, Hannah [BCB]" userId="qbIMGsIAV7MhY/gZBFVhyGJUYjAcSqyVV37COJbWnYQ=" providerId="None" clId="Web-{82F95288-FE24-4328-AB2A-AEC95517EEC2}" dt="2025-05-09T00:18:30.882" v="623"/>
        <pc:sldMkLst>
          <pc:docMk/>
          <pc:sldMk cId="625563734" sldId="275"/>
        </pc:sldMkLst>
        <pc:spChg chg="mod ord">
          <ac:chgData name="Gates, Hannah [BCB]" userId="qbIMGsIAV7MhY/gZBFVhyGJUYjAcSqyVV37COJbWnYQ=" providerId="None" clId="Web-{82F95288-FE24-4328-AB2A-AEC95517EEC2}" dt="2025-05-08T23:58:07.536" v="459"/>
          <ac:spMkLst>
            <pc:docMk/>
            <pc:sldMk cId="625563734" sldId="275"/>
            <ac:spMk id="2" creationId="{27D55035-CB89-C9C4-DE56-04AABE8FADBB}"/>
          </ac:spMkLst>
        </pc:spChg>
        <pc:spChg chg="mod ord">
          <ac:chgData name="Gates, Hannah [BCB]" userId="qbIMGsIAV7MhY/gZBFVhyGJUYjAcSqyVV37COJbWnYQ=" providerId="None" clId="Web-{82F95288-FE24-4328-AB2A-AEC95517EEC2}" dt="2025-05-09T00:18:13.741" v="621" actId="14100"/>
          <ac:spMkLst>
            <pc:docMk/>
            <pc:sldMk cId="625563734" sldId="275"/>
            <ac:spMk id="3" creationId="{ADABAAB4-F8E2-EE14-638A-970411E96883}"/>
          </ac:spMkLst>
        </pc:spChg>
        <pc:spChg chg="mod ord">
          <ac:chgData name="Gates, Hannah [BCB]" userId="qbIMGsIAV7MhY/gZBFVhyGJUYjAcSqyVV37COJbWnYQ=" providerId="None" clId="Web-{82F95288-FE24-4328-AB2A-AEC95517EEC2}" dt="2025-05-08T23:58:07.536" v="459"/>
          <ac:spMkLst>
            <pc:docMk/>
            <pc:sldMk cId="625563734" sldId="275"/>
            <ac:spMk id="4" creationId="{3246B4CD-26B8-1214-5364-A00AE6BC9735}"/>
          </ac:spMkLst>
        </pc:spChg>
        <pc:spChg chg="add mod ord">
          <ac:chgData name="Gates, Hannah [BCB]" userId="qbIMGsIAV7MhY/gZBFVhyGJUYjAcSqyVV37COJbWnYQ=" providerId="None" clId="Web-{82F95288-FE24-4328-AB2A-AEC95517EEC2}" dt="2025-05-09T00:18:30.850" v="622"/>
          <ac:spMkLst>
            <pc:docMk/>
            <pc:sldMk cId="625563734" sldId="275"/>
            <ac:spMk id="5" creationId="{E3A5DC6C-58DF-A20E-0AE4-08EF472CB430}"/>
          </ac:spMkLst>
        </pc:spChg>
        <pc:spChg chg="add mod ord">
          <ac:chgData name="Gates, Hannah [BCB]" userId="qbIMGsIAV7MhY/gZBFVhyGJUYjAcSqyVV37COJbWnYQ=" providerId="None" clId="Web-{82F95288-FE24-4328-AB2A-AEC95517EEC2}" dt="2025-05-09T00:18:30.882" v="623"/>
          <ac:spMkLst>
            <pc:docMk/>
            <pc:sldMk cId="625563734" sldId="275"/>
            <ac:spMk id="6" creationId="{A6DF95AF-31A4-4619-8E75-6A0F3C2AE84B}"/>
          </ac:spMkLst>
        </pc:spChg>
        <pc:spChg chg="add mod ord">
          <ac:chgData name="Gates, Hannah [BCB]" userId="qbIMGsIAV7MhY/gZBFVhyGJUYjAcSqyVV37COJbWnYQ=" providerId="None" clId="Web-{82F95288-FE24-4328-AB2A-AEC95517EEC2}" dt="2025-05-09T00:18:03.132" v="620" actId="20577"/>
          <ac:spMkLst>
            <pc:docMk/>
            <pc:sldMk cId="625563734" sldId="275"/>
            <ac:spMk id="7" creationId="{F95AF78B-DCF8-134D-DD37-F867E32DF0CB}"/>
          </ac:spMkLst>
        </pc:spChg>
      </pc:sldChg>
      <pc:sldChg chg="addSp modSp mod modClrScheme chgLayout">
        <pc:chgData name="Gates, Hannah [BCB]" userId="qbIMGsIAV7MhY/gZBFVhyGJUYjAcSqyVV37COJbWnYQ=" providerId="None" clId="Web-{82F95288-FE24-4328-AB2A-AEC95517EEC2}" dt="2025-05-08T23:29:12.782" v="289"/>
        <pc:sldMkLst>
          <pc:docMk/>
          <pc:sldMk cId="2664375812" sldId="276"/>
        </pc:sldMkLst>
        <pc:spChg chg="mod ord">
          <ac:chgData name="Gates, Hannah [BCB]" userId="qbIMGsIAV7MhY/gZBFVhyGJUYjAcSqyVV37COJbWnYQ=" providerId="None" clId="Web-{82F95288-FE24-4328-AB2A-AEC95517EEC2}" dt="2025-05-08T23:29:12.782" v="289"/>
          <ac:spMkLst>
            <pc:docMk/>
            <pc:sldMk cId="2664375812" sldId="276"/>
            <ac:spMk id="2" creationId="{88DBA0AF-5E12-E627-E113-384BFA3A0240}"/>
          </ac:spMkLst>
        </pc:spChg>
        <pc:spChg chg="mod ord">
          <ac:chgData name="Gates, Hannah [BCB]" userId="qbIMGsIAV7MhY/gZBFVhyGJUYjAcSqyVV37COJbWnYQ=" providerId="None" clId="Web-{82F95288-FE24-4328-AB2A-AEC95517EEC2}" dt="2025-05-08T23:29:12.782" v="289"/>
          <ac:spMkLst>
            <pc:docMk/>
            <pc:sldMk cId="2664375812" sldId="276"/>
            <ac:spMk id="3" creationId="{34961B49-8762-F88F-903A-578D36BF6205}"/>
          </ac:spMkLst>
        </pc:spChg>
        <pc:spChg chg="mod ord">
          <ac:chgData name="Gates, Hannah [BCB]" userId="qbIMGsIAV7MhY/gZBFVhyGJUYjAcSqyVV37COJbWnYQ=" providerId="None" clId="Web-{82F95288-FE24-4328-AB2A-AEC95517EEC2}" dt="2025-05-08T23:29:12.782" v="289"/>
          <ac:spMkLst>
            <pc:docMk/>
            <pc:sldMk cId="2664375812" sldId="276"/>
            <ac:spMk id="4" creationId="{505F5773-60B5-A76A-2DA7-C8B6723E6DC0}"/>
          </ac:spMkLst>
        </pc:spChg>
        <pc:picChg chg="add mod">
          <ac:chgData name="Gates, Hannah [BCB]" userId="qbIMGsIAV7MhY/gZBFVhyGJUYjAcSqyVV37COJbWnYQ=" providerId="None" clId="Web-{82F95288-FE24-4328-AB2A-AEC95517EEC2}" dt="2025-05-08T23:26:43.532" v="280" actId="1076"/>
          <ac:picMkLst>
            <pc:docMk/>
            <pc:sldMk cId="2664375812" sldId="276"/>
            <ac:picMk id="5" creationId="{18024EE6-BB89-DA89-6AF9-FC3E80BBF43A}"/>
          </ac:picMkLst>
        </pc:picChg>
        <pc:picChg chg="add mod">
          <ac:chgData name="Gates, Hannah [BCB]" userId="qbIMGsIAV7MhY/gZBFVhyGJUYjAcSqyVV37COJbWnYQ=" providerId="None" clId="Web-{82F95288-FE24-4328-AB2A-AEC95517EEC2}" dt="2025-05-08T23:26:43.548" v="281" actId="1076"/>
          <ac:picMkLst>
            <pc:docMk/>
            <pc:sldMk cId="2664375812" sldId="276"/>
            <ac:picMk id="6" creationId="{BE1514E7-6177-A7D0-1B24-D532347CDFEB}"/>
          </ac:picMkLst>
        </pc:picChg>
      </pc:sldChg>
      <pc:sldChg chg="addSp modSp">
        <pc:chgData name="Gates, Hannah [BCB]" userId="qbIMGsIAV7MhY/gZBFVhyGJUYjAcSqyVV37COJbWnYQ=" providerId="None" clId="Web-{82F95288-FE24-4328-AB2A-AEC95517EEC2}" dt="2025-05-09T00:27:24.352" v="829" actId="20577"/>
        <pc:sldMkLst>
          <pc:docMk/>
          <pc:sldMk cId="374726043" sldId="277"/>
        </pc:sldMkLst>
        <pc:spChg chg="mod">
          <ac:chgData name="Gates, Hannah [BCB]" userId="qbIMGsIAV7MhY/gZBFVhyGJUYjAcSqyVV37COJbWnYQ=" providerId="None" clId="Web-{82F95288-FE24-4328-AB2A-AEC95517EEC2}" dt="2025-05-09T00:27:24.352" v="829" actId="20577"/>
          <ac:spMkLst>
            <pc:docMk/>
            <pc:sldMk cId="374726043" sldId="277"/>
            <ac:spMk id="2" creationId="{456E59C4-2464-BD8E-4C6B-5F2F1DFD7C67}"/>
          </ac:spMkLst>
        </pc:spChg>
        <pc:spChg chg="add mod">
          <ac:chgData name="Gates, Hannah [BCB]" userId="qbIMGsIAV7MhY/gZBFVhyGJUYjAcSqyVV37COJbWnYQ=" providerId="None" clId="Web-{82F95288-FE24-4328-AB2A-AEC95517EEC2}" dt="2025-05-09T00:27:16.148" v="824" actId="1076"/>
          <ac:spMkLst>
            <pc:docMk/>
            <pc:sldMk cId="374726043" sldId="277"/>
            <ac:spMk id="7" creationId="{A1551BC8-CE1A-3ED8-49EB-FA7EFD195138}"/>
          </ac:spMkLst>
        </pc:spChg>
        <pc:spChg chg="add mod">
          <ac:chgData name="Gates, Hannah [BCB]" userId="qbIMGsIAV7MhY/gZBFVhyGJUYjAcSqyVV37COJbWnYQ=" providerId="None" clId="Web-{82F95288-FE24-4328-AB2A-AEC95517EEC2}" dt="2025-05-09T00:27:16.164" v="825" actId="1076"/>
          <ac:spMkLst>
            <pc:docMk/>
            <pc:sldMk cId="374726043" sldId="277"/>
            <ac:spMk id="10" creationId="{964307AB-9F4E-C84E-D2F1-F899E806B494}"/>
          </ac:spMkLst>
        </pc:spChg>
        <pc:picChg chg="mod">
          <ac:chgData name="Gates, Hannah [BCB]" userId="qbIMGsIAV7MhY/gZBFVhyGJUYjAcSqyVV37COJbWnYQ=" providerId="None" clId="Web-{82F95288-FE24-4328-AB2A-AEC95517EEC2}" dt="2025-05-09T00:27:19.898" v="826" actId="1076"/>
          <ac:picMkLst>
            <pc:docMk/>
            <pc:sldMk cId="374726043" sldId="277"/>
            <ac:picMk id="6" creationId="{B3D92429-7FFD-FA49-98C4-FE6C5D6195D6}"/>
          </ac:picMkLst>
        </pc:picChg>
        <pc:picChg chg="mod">
          <ac:chgData name="Gates, Hannah [BCB]" userId="qbIMGsIAV7MhY/gZBFVhyGJUYjAcSqyVV37COJbWnYQ=" providerId="None" clId="Web-{82F95288-FE24-4328-AB2A-AEC95517EEC2}" dt="2025-05-09T00:27:19.914" v="827" actId="1076"/>
          <ac:picMkLst>
            <pc:docMk/>
            <pc:sldMk cId="374726043" sldId="277"/>
            <ac:picMk id="8" creationId="{8EFA2EFC-DC6C-6B0B-390D-3CD8524B49F6}"/>
          </ac:picMkLst>
        </pc:picChg>
      </pc:sldChg>
      <pc:sldMasterChg chg="add del addSldLayout delSldLayout">
        <pc:chgData name="Gates, Hannah [BCB]" userId="qbIMGsIAV7MhY/gZBFVhyGJUYjAcSqyVV37COJbWnYQ=" providerId="None" clId="Web-{82F95288-FE24-4328-AB2A-AEC95517EEC2}" dt="2025-05-08T23:29:12.782" v="289"/>
        <pc:sldMasterMkLst>
          <pc:docMk/>
          <pc:sldMasterMk cId="3512508521" sldId="2147483725"/>
        </pc:sldMasterMkLst>
        <pc:sldLayoutChg chg="add del">
          <pc:chgData name="Gates, Hannah [BCB]" userId="qbIMGsIAV7MhY/gZBFVhyGJUYjAcSqyVV37COJbWnYQ=" providerId="None" clId="Web-{82F95288-FE24-4328-AB2A-AEC95517EEC2}" dt="2025-05-08T23:29:12.782" v="289"/>
          <pc:sldLayoutMkLst>
            <pc:docMk/>
            <pc:sldMasterMk cId="3512508521" sldId="2147483725"/>
            <pc:sldLayoutMk cId="2564861481" sldId="2147483714"/>
          </pc:sldLayoutMkLst>
        </pc:sldLayoutChg>
        <pc:sldLayoutChg chg="add del">
          <pc:chgData name="Gates, Hannah [BCB]" userId="qbIMGsIAV7MhY/gZBFVhyGJUYjAcSqyVV37COJbWnYQ=" providerId="None" clId="Web-{82F95288-FE24-4328-AB2A-AEC95517EEC2}" dt="2025-05-08T23:29:12.782" v="289"/>
          <pc:sldLayoutMkLst>
            <pc:docMk/>
            <pc:sldMasterMk cId="3512508521" sldId="2147483725"/>
            <pc:sldLayoutMk cId="2102968784" sldId="2147483715"/>
          </pc:sldLayoutMkLst>
        </pc:sldLayoutChg>
        <pc:sldLayoutChg chg="add del">
          <pc:chgData name="Gates, Hannah [BCB]" userId="qbIMGsIAV7MhY/gZBFVhyGJUYjAcSqyVV37COJbWnYQ=" providerId="None" clId="Web-{82F95288-FE24-4328-AB2A-AEC95517EEC2}" dt="2025-05-08T23:29:12.782" v="289"/>
          <pc:sldLayoutMkLst>
            <pc:docMk/>
            <pc:sldMasterMk cId="3512508521" sldId="2147483725"/>
            <pc:sldLayoutMk cId="2366898095" sldId="2147483716"/>
          </pc:sldLayoutMkLst>
        </pc:sldLayoutChg>
        <pc:sldLayoutChg chg="add del">
          <pc:chgData name="Gates, Hannah [BCB]" userId="qbIMGsIAV7MhY/gZBFVhyGJUYjAcSqyVV37COJbWnYQ=" providerId="None" clId="Web-{82F95288-FE24-4328-AB2A-AEC95517EEC2}" dt="2025-05-08T23:29:12.782" v="289"/>
          <pc:sldLayoutMkLst>
            <pc:docMk/>
            <pc:sldMasterMk cId="3512508521" sldId="2147483725"/>
            <pc:sldLayoutMk cId="1447117594" sldId="2147483717"/>
          </pc:sldLayoutMkLst>
        </pc:sldLayoutChg>
        <pc:sldLayoutChg chg="add del">
          <pc:chgData name="Gates, Hannah [BCB]" userId="qbIMGsIAV7MhY/gZBFVhyGJUYjAcSqyVV37COJbWnYQ=" providerId="None" clId="Web-{82F95288-FE24-4328-AB2A-AEC95517EEC2}" dt="2025-05-08T23:29:12.782" v="289"/>
          <pc:sldLayoutMkLst>
            <pc:docMk/>
            <pc:sldMasterMk cId="3512508521" sldId="2147483725"/>
            <pc:sldLayoutMk cId="777333027" sldId="2147483718"/>
          </pc:sldLayoutMkLst>
        </pc:sldLayoutChg>
        <pc:sldLayoutChg chg="add del">
          <pc:chgData name="Gates, Hannah [BCB]" userId="qbIMGsIAV7MhY/gZBFVhyGJUYjAcSqyVV37COJbWnYQ=" providerId="None" clId="Web-{82F95288-FE24-4328-AB2A-AEC95517EEC2}" dt="2025-05-08T23:29:12.782" v="289"/>
          <pc:sldLayoutMkLst>
            <pc:docMk/>
            <pc:sldMasterMk cId="3512508521" sldId="2147483725"/>
            <pc:sldLayoutMk cId="71117223" sldId="2147483719"/>
          </pc:sldLayoutMkLst>
        </pc:sldLayoutChg>
        <pc:sldLayoutChg chg="add del">
          <pc:chgData name="Gates, Hannah [BCB]" userId="qbIMGsIAV7MhY/gZBFVhyGJUYjAcSqyVV37COJbWnYQ=" providerId="None" clId="Web-{82F95288-FE24-4328-AB2A-AEC95517EEC2}" dt="2025-05-08T23:29:12.782" v="289"/>
          <pc:sldLayoutMkLst>
            <pc:docMk/>
            <pc:sldMasterMk cId="3512508521" sldId="2147483725"/>
            <pc:sldLayoutMk cId="4166143336" sldId="2147483720"/>
          </pc:sldLayoutMkLst>
        </pc:sldLayoutChg>
        <pc:sldLayoutChg chg="add del">
          <pc:chgData name="Gates, Hannah [BCB]" userId="qbIMGsIAV7MhY/gZBFVhyGJUYjAcSqyVV37COJbWnYQ=" providerId="None" clId="Web-{82F95288-FE24-4328-AB2A-AEC95517EEC2}" dt="2025-05-08T23:29:12.782" v="289"/>
          <pc:sldLayoutMkLst>
            <pc:docMk/>
            <pc:sldMasterMk cId="3512508521" sldId="2147483725"/>
            <pc:sldLayoutMk cId="1733313775" sldId="2147483721"/>
          </pc:sldLayoutMkLst>
        </pc:sldLayoutChg>
        <pc:sldLayoutChg chg="add del">
          <pc:chgData name="Gates, Hannah [BCB]" userId="qbIMGsIAV7MhY/gZBFVhyGJUYjAcSqyVV37COJbWnYQ=" providerId="None" clId="Web-{82F95288-FE24-4328-AB2A-AEC95517EEC2}" dt="2025-05-08T23:29:12.782" v="289"/>
          <pc:sldLayoutMkLst>
            <pc:docMk/>
            <pc:sldMasterMk cId="3512508521" sldId="2147483725"/>
            <pc:sldLayoutMk cId="2124808265" sldId="2147483722"/>
          </pc:sldLayoutMkLst>
        </pc:sldLayoutChg>
        <pc:sldLayoutChg chg="add del">
          <pc:chgData name="Gates, Hannah [BCB]" userId="qbIMGsIAV7MhY/gZBFVhyGJUYjAcSqyVV37COJbWnYQ=" providerId="None" clId="Web-{82F95288-FE24-4328-AB2A-AEC95517EEC2}" dt="2025-05-08T23:29:12.782" v="289"/>
          <pc:sldLayoutMkLst>
            <pc:docMk/>
            <pc:sldMasterMk cId="3512508521" sldId="2147483725"/>
            <pc:sldLayoutMk cId="1801495523" sldId="2147483723"/>
          </pc:sldLayoutMkLst>
        </pc:sldLayoutChg>
        <pc:sldLayoutChg chg="add del">
          <pc:chgData name="Gates, Hannah [BCB]" userId="qbIMGsIAV7MhY/gZBFVhyGJUYjAcSqyVV37COJbWnYQ=" providerId="None" clId="Web-{82F95288-FE24-4328-AB2A-AEC95517EEC2}" dt="2025-05-08T23:29:12.782" v="289"/>
          <pc:sldLayoutMkLst>
            <pc:docMk/>
            <pc:sldMasterMk cId="3512508521" sldId="2147483725"/>
            <pc:sldLayoutMk cId="3344040223" sldId="2147483724"/>
          </pc:sldLayoutMkLst>
        </pc:sldLayoutChg>
      </pc:sldMasterChg>
      <pc:sldMasterChg chg="add del addSldLayout delSldLayout modSldLayout">
        <pc:chgData name="Gates, Hannah [BCB]" userId="qbIMGsIAV7MhY/gZBFVhyGJUYjAcSqyVV37COJbWnYQ=" providerId="None" clId="Web-{82F95288-FE24-4328-AB2A-AEC95517EEC2}" dt="2025-05-08T23:29:12.782" v="289"/>
        <pc:sldMasterMkLst>
          <pc:docMk/>
          <pc:sldMasterMk cId="1980476061" sldId="2147483726"/>
        </pc:sldMasterMkLst>
        <pc:sldLayoutChg chg="add del mod replId">
          <pc:chgData name="Gates, Hannah [BCB]" userId="qbIMGsIAV7MhY/gZBFVhyGJUYjAcSqyVV37COJbWnYQ=" providerId="None" clId="Web-{82F95288-FE24-4328-AB2A-AEC95517EEC2}" dt="2025-05-08T23:29:12.782" v="289"/>
          <pc:sldLayoutMkLst>
            <pc:docMk/>
            <pc:sldMasterMk cId="1980476061" sldId="2147483726"/>
            <pc:sldLayoutMk cId="4108413890" sldId="2147483727"/>
          </pc:sldLayoutMkLst>
        </pc:sldLayoutChg>
        <pc:sldLayoutChg chg="add del mod replId">
          <pc:chgData name="Gates, Hannah [BCB]" userId="qbIMGsIAV7MhY/gZBFVhyGJUYjAcSqyVV37COJbWnYQ=" providerId="None" clId="Web-{82F95288-FE24-4328-AB2A-AEC95517EEC2}" dt="2025-05-08T23:29:12.782" v="289"/>
          <pc:sldLayoutMkLst>
            <pc:docMk/>
            <pc:sldMasterMk cId="1980476061" sldId="2147483726"/>
            <pc:sldLayoutMk cId="3577442394" sldId="2147483728"/>
          </pc:sldLayoutMkLst>
        </pc:sldLayoutChg>
        <pc:sldLayoutChg chg="add del mod replId">
          <pc:chgData name="Gates, Hannah [BCB]" userId="qbIMGsIAV7MhY/gZBFVhyGJUYjAcSqyVV37COJbWnYQ=" providerId="None" clId="Web-{82F95288-FE24-4328-AB2A-AEC95517EEC2}" dt="2025-05-08T23:29:12.782" v="289"/>
          <pc:sldLayoutMkLst>
            <pc:docMk/>
            <pc:sldMasterMk cId="1980476061" sldId="2147483726"/>
            <pc:sldLayoutMk cId="1384681123" sldId="2147483729"/>
          </pc:sldLayoutMkLst>
        </pc:sldLayoutChg>
        <pc:sldLayoutChg chg="add del mod replId">
          <pc:chgData name="Gates, Hannah [BCB]" userId="qbIMGsIAV7MhY/gZBFVhyGJUYjAcSqyVV37COJbWnYQ=" providerId="None" clId="Web-{82F95288-FE24-4328-AB2A-AEC95517EEC2}" dt="2025-05-08T23:29:12.782" v="289"/>
          <pc:sldLayoutMkLst>
            <pc:docMk/>
            <pc:sldMasterMk cId="1980476061" sldId="2147483726"/>
            <pc:sldLayoutMk cId="3851719896" sldId="2147483730"/>
          </pc:sldLayoutMkLst>
        </pc:sldLayoutChg>
        <pc:sldLayoutChg chg="add del mod replId">
          <pc:chgData name="Gates, Hannah [BCB]" userId="qbIMGsIAV7MhY/gZBFVhyGJUYjAcSqyVV37COJbWnYQ=" providerId="None" clId="Web-{82F95288-FE24-4328-AB2A-AEC95517EEC2}" dt="2025-05-08T23:29:12.782" v="289"/>
          <pc:sldLayoutMkLst>
            <pc:docMk/>
            <pc:sldMasterMk cId="1980476061" sldId="2147483726"/>
            <pc:sldLayoutMk cId="2926875481" sldId="2147483731"/>
          </pc:sldLayoutMkLst>
        </pc:sldLayoutChg>
        <pc:sldLayoutChg chg="add del mod replId">
          <pc:chgData name="Gates, Hannah [BCB]" userId="qbIMGsIAV7MhY/gZBFVhyGJUYjAcSqyVV37COJbWnYQ=" providerId="None" clId="Web-{82F95288-FE24-4328-AB2A-AEC95517EEC2}" dt="2025-05-08T23:29:12.782" v="289"/>
          <pc:sldLayoutMkLst>
            <pc:docMk/>
            <pc:sldMasterMk cId="1980476061" sldId="2147483726"/>
            <pc:sldLayoutMk cId="2698125372" sldId="2147483732"/>
          </pc:sldLayoutMkLst>
        </pc:sldLayoutChg>
        <pc:sldLayoutChg chg="add del mod replId">
          <pc:chgData name="Gates, Hannah [BCB]" userId="qbIMGsIAV7MhY/gZBFVhyGJUYjAcSqyVV37COJbWnYQ=" providerId="None" clId="Web-{82F95288-FE24-4328-AB2A-AEC95517EEC2}" dt="2025-05-08T23:29:12.782" v="289"/>
          <pc:sldLayoutMkLst>
            <pc:docMk/>
            <pc:sldMasterMk cId="1980476061" sldId="2147483726"/>
            <pc:sldLayoutMk cId="2785231135" sldId="2147483733"/>
          </pc:sldLayoutMkLst>
        </pc:sldLayoutChg>
        <pc:sldLayoutChg chg="add del mod replId">
          <pc:chgData name="Gates, Hannah [BCB]" userId="qbIMGsIAV7MhY/gZBFVhyGJUYjAcSqyVV37COJbWnYQ=" providerId="None" clId="Web-{82F95288-FE24-4328-AB2A-AEC95517EEC2}" dt="2025-05-08T23:29:12.782" v="289"/>
          <pc:sldLayoutMkLst>
            <pc:docMk/>
            <pc:sldMasterMk cId="1980476061" sldId="2147483726"/>
            <pc:sldLayoutMk cId="3236144980" sldId="2147483734"/>
          </pc:sldLayoutMkLst>
        </pc:sldLayoutChg>
        <pc:sldLayoutChg chg="add del mod replId">
          <pc:chgData name="Gates, Hannah [BCB]" userId="qbIMGsIAV7MhY/gZBFVhyGJUYjAcSqyVV37COJbWnYQ=" providerId="None" clId="Web-{82F95288-FE24-4328-AB2A-AEC95517EEC2}" dt="2025-05-08T23:29:12.782" v="289"/>
          <pc:sldLayoutMkLst>
            <pc:docMk/>
            <pc:sldMasterMk cId="1980476061" sldId="2147483726"/>
            <pc:sldLayoutMk cId="445623698" sldId="2147483735"/>
          </pc:sldLayoutMkLst>
        </pc:sldLayoutChg>
        <pc:sldLayoutChg chg="add del mod replId">
          <pc:chgData name="Gates, Hannah [BCB]" userId="qbIMGsIAV7MhY/gZBFVhyGJUYjAcSqyVV37COJbWnYQ=" providerId="None" clId="Web-{82F95288-FE24-4328-AB2A-AEC95517EEC2}" dt="2025-05-08T23:29:12.782" v="289"/>
          <pc:sldLayoutMkLst>
            <pc:docMk/>
            <pc:sldMasterMk cId="1980476061" sldId="2147483726"/>
            <pc:sldLayoutMk cId="3907592238" sldId="2147483736"/>
          </pc:sldLayoutMkLst>
        </pc:sldLayoutChg>
        <pc:sldLayoutChg chg="add del mod replId">
          <pc:chgData name="Gates, Hannah [BCB]" userId="qbIMGsIAV7MhY/gZBFVhyGJUYjAcSqyVV37COJbWnYQ=" providerId="None" clId="Web-{82F95288-FE24-4328-AB2A-AEC95517EEC2}" dt="2025-05-08T23:29:12.782" v="289"/>
          <pc:sldLayoutMkLst>
            <pc:docMk/>
            <pc:sldMasterMk cId="1980476061" sldId="2147483726"/>
            <pc:sldLayoutMk cId="3538618083" sldId="2147483737"/>
          </pc:sldLayoutMkLst>
        </pc:sldLayoutChg>
      </pc:sldMasterChg>
      <pc:sldMasterChg chg="add del addSldLayout delSldLayout modSldLayout">
        <pc:chgData name="Gates, Hannah [BCB]" userId="qbIMGsIAV7MhY/gZBFVhyGJUYjAcSqyVV37COJbWnYQ=" providerId="None" clId="Web-{82F95288-FE24-4328-AB2A-AEC95517EEC2}" dt="2025-05-08T23:17:18.187" v="244"/>
        <pc:sldMasterMkLst>
          <pc:docMk/>
          <pc:sldMasterMk cId="2070129752" sldId="2147483726"/>
        </pc:sldMasterMkLst>
        <pc:sldLayoutChg chg="add del mod replId">
          <pc:chgData name="Gates, Hannah [BCB]" userId="qbIMGsIAV7MhY/gZBFVhyGJUYjAcSqyVV37COJbWnYQ=" providerId="None" clId="Web-{82F95288-FE24-4328-AB2A-AEC95517EEC2}" dt="2025-05-08T23:17:18.187" v="244"/>
          <pc:sldLayoutMkLst>
            <pc:docMk/>
            <pc:sldMasterMk cId="2070129752" sldId="2147483726"/>
            <pc:sldLayoutMk cId="958093217" sldId="2147483727"/>
          </pc:sldLayoutMkLst>
        </pc:sldLayoutChg>
        <pc:sldLayoutChg chg="add del mod replId">
          <pc:chgData name="Gates, Hannah [BCB]" userId="qbIMGsIAV7MhY/gZBFVhyGJUYjAcSqyVV37COJbWnYQ=" providerId="None" clId="Web-{82F95288-FE24-4328-AB2A-AEC95517EEC2}" dt="2025-05-08T23:17:18.187" v="244"/>
          <pc:sldLayoutMkLst>
            <pc:docMk/>
            <pc:sldMasterMk cId="2070129752" sldId="2147483726"/>
            <pc:sldLayoutMk cId="1407461093" sldId="2147483728"/>
          </pc:sldLayoutMkLst>
        </pc:sldLayoutChg>
        <pc:sldLayoutChg chg="add del mod replId">
          <pc:chgData name="Gates, Hannah [BCB]" userId="qbIMGsIAV7MhY/gZBFVhyGJUYjAcSqyVV37COJbWnYQ=" providerId="None" clId="Web-{82F95288-FE24-4328-AB2A-AEC95517EEC2}" dt="2025-05-08T23:17:18.187" v="244"/>
          <pc:sldLayoutMkLst>
            <pc:docMk/>
            <pc:sldMasterMk cId="2070129752" sldId="2147483726"/>
            <pc:sldLayoutMk cId="872376364" sldId="2147483729"/>
          </pc:sldLayoutMkLst>
        </pc:sldLayoutChg>
        <pc:sldLayoutChg chg="add del mod replId">
          <pc:chgData name="Gates, Hannah [BCB]" userId="qbIMGsIAV7MhY/gZBFVhyGJUYjAcSqyVV37COJbWnYQ=" providerId="None" clId="Web-{82F95288-FE24-4328-AB2A-AEC95517EEC2}" dt="2025-05-08T23:17:18.187" v="244"/>
          <pc:sldLayoutMkLst>
            <pc:docMk/>
            <pc:sldMasterMk cId="2070129752" sldId="2147483726"/>
            <pc:sldLayoutMk cId="1784651555" sldId="2147483730"/>
          </pc:sldLayoutMkLst>
        </pc:sldLayoutChg>
        <pc:sldLayoutChg chg="add del mod replId">
          <pc:chgData name="Gates, Hannah [BCB]" userId="qbIMGsIAV7MhY/gZBFVhyGJUYjAcSqyVV37COJbWnYQ=" providerId="None" clId="Web-{82F95288-FE24-4328-AB2A-AEC95517EEC2}" dt="2025-05-08T23:17:18.187" v="244"/>
          <pc:sldLayoutMkLst>
            <pc:docMk/>
            <pc:sldMasterMk cId="2070129752" sldId="2147483726"/>
            <pc:sldLayoutMk cId="2645598489" sldId="2147483731"/>
          </pc:sldLayoutMkLst>
        </pc:sldLayoutChg>
        <pc:sldLayoutChg chg="add del mod replId">
          <pc:chgData name="Gates, Hannah [BCB]" userId="qbIMGsIAV7MhY/gZBFVhyGJUYjAcSqyVV37COJbWnYQ=" providerId="None" clId="Web-{82F95288-FE24-4328-AB2A-AEC95517EEC2}" dt="2025-05-08T23:17:18.187" v="244"/>
          <pc:sldLayoutMkLst>
            <pc:docMk/>
            <pc:sldMasterMk cId="2070129752" sldId="2147483726"/>
            <pc:sldLayoutMk cId="882746538" sldId="2147483732"/>
          </pc:sldLayoutMkLst>
        </pc:sldLayoutChg>
        <pc:sldLayoutChg chg="add del mod replId">
          <pc:chgData name="Gates, Hannah [BCB]" userId="qbIMGsIAV7MhY/gZBFVhyGJUYjAcSqyVV37COJbWnYQ=" providerId="None" clId="Web-{82F95288-FE24-4328-AB2A-AEC95517EEC2}" dt="2025-05-08T23:17:18.187" v="244"/>
          <pc:sldLayoutMkLst>
            <pc:docMk/>
            <pc:sldMasterMk cId="2070129752" sldId="2147483726"/>
            <pc:sldLayoutMk cId="467928050" sldId="2147483733"/>
          </pc:sldLayoutMkLst>
        </pc:sldLayoutChg>
        <pc:sldLayoutChg chg="add del mod replId">
          <pc:chgData name="Gates, Hannah [BCB]" userId="qbIMGsIAV7MhY/gZBFVhyGJUYjAcSqyVV37COJbWnYQ=" providerId="None" clId="Web-{82F95288-FE24-4328-AB2A-AEC95517EEC2}" dt="2025-05-08T23:17:18.187" v="244"/>
          <pc:sldLayoutMkLst>
            <pc:docMk/>
            <pc:sldMasterMk cId="2070129752" sldId="2147483726"/>
            <pc:sldLayoutMk cId="1019589730" sldId="2147483734"/>
          </pc:sldLayoutMkLst>
        </pc:sldLayoutChg>
        <pc:sldLayoutChg chg="add del mod replId">
          <pc:chgData name="Gates, Hannah [BCB]" userId="qbIMGsIAV7MhY/gZBFVhyGJUYjAcSqyVV37COJbWnYQ=" providerId="None" clId="Web-{82F95288-FE24-4328-AB2A-AEC95517EEC2}" dt="2025-05-08T23:17:18.187" v="244"/>
          <pc:sldLayoutMkLst>
            <pc:docMk/>
            <pc:sldMasterMk cId="2070129752" sldId="2147483726"/>
            <pc:sldLayoutMk cId="52717439" sldId="2147483735"/>
          </pc:sldLayoutMkLst>
        </pc:sldLayoutChg>
        <pc:sldLayoutChg chg="add del mod replId">
          <pc:chgData name="Gates, Hannah [BCB]" userId="qbIMGsIAV7MhY/gZBFVhyGJUYjAcSqyVV37COJbWnYQ=" providerId="None" clId="Web-{82F95288-FE24-4328-AB2A-AEC95517EEC2}" dt="2025-05-08T23:17:18.187" v="244"/>
          <pc:sldLayoutMkLst>
            <pc:docMk/>
            <pc:sldMasterMk cId="2070129752" sldId="2147483726"/>
            <pc:sldLayoutMk cId="2609510515" sldId="2147483736"/>
          </pc:sldLayoutMkLst>
        </pc:sldLayoutChg>
        <pc:sldLayoutChg chg="add del mod replId">
          <pc:chgData name="Gates, Hannah [BCB]" userId="qbIMGsIAV7MhY/gZBFVhyGJUYjAcSqyVV37COJbWnYQ=" providerId="None" clId="Web-{82F95288-FE24-4328-AB2A-AEC95517EEC2}" dt="2025-05-08T23:17:18.187" v="244"/>
          <pc:sldLayoutMkLst>
            <pc:docMk/>
            <pc:sldMasterMk cId="2070129752" sldId="2147483726"/>
            <pc:sldLayoutMk cId="3555386534" sldId="2147483737"/>
          </pc:sldLayoutMkLst>
        </pc:sldLayoutChg>
      </pc:sldMasterChg>
    </pc:docChg>
  </pc:docChgLst>
  <pc:docChgLst>
    <pc:chgData name="Sophie Krivograd" userId="freISw2f99vc98XD9QTFouwaKSF3Op7pNy/QZWyJiUE=" providerId="None" clId="Web-{1A76883E-2934-4CF4-85CF-1E4E7D537787}"/>
    <pc:docChg chg="delSld">
      <pc:chgData name="Sophie Krivograd" userId="freISw2f99vc98XD9QTFouwaKSF3Op7pNy/QZWyJiUE=" providerId="None" clId="Web-{1A76883E-2934-4CF4-85CF-1E4E7D537787}" dt="2025-05-09T01:49:16.099" v="0"/>
      <pc:docMkLst>
        <pc:docMk/>
      </pc:docMkLst>
      <pc:sldChg chg="del">
        <pc:chgData name="Sophie Krivograd" userId="freISw2f99vc98XD9QTFouwaKSF3Op7pNy/QZWyJiUE=" providerId="None" clId="Web-{1A76883E-2934-4CF4-85CF-1E4E7D537787}" dt="2025-05-09T01:49:16.099" v="0"/>
        <pc:sldMkLst>
          <pc:docMk/>
          <pc:sldMk cId="3110054033" sldId="279"/>
        </pc:sldMkLst>
      </pc:sldChg>
    </pc:docChg>
  </pc:docChgLst>
  <pc:docChgLst>
    <pc:chgData name="Hannah Gates" userId="dbf0f8eb549c1739" providerId="LiveId" clId="{6A5C56FD-3931-416F-A523-CEE459FA779F}"/>
    <pc:docChg chg="undo custSel addSld modSld">
      <pc:chgData name="Hannah Gates" userId="dbf0f8eb549c1739" providerId="LiveId" clId="{6A5C56FD-3931-416F-A523-CEE459FA779F}" dt="2025-04-28T23:10:38.262" v="4923" actId="1076"/>
      <pc:docMkLst>
        <pc:docMk/>
      </pc:docMkLst>
      <pc:sldChg chg="addSp delSp modSp mod delDesignElem">
        <pc:chgData name="Hannah Gates" userId="dbf0f8eb549c1739" providerId="LiveId" clId="{6A5C56FD-3931-416F-A523-CEE459FA779F}" dt="2025-04-28T21:40:23.520" v="1824" actId="1036"/>
        <pc:sldMkLst>
          <pc:docMk/>
          <pc:sldMk cId="3869548332" sldId="257"/>
        </pc:sldMkLst>
        <pc:spChg chg="mod">
          <ac:chgData name="Hannah Gates" userId="dbf0f8eb549c1739" providerId="LiveId" clId="{6A5C56FD-3931-416F-A523-CEE459FA779F}" dt="2025-04-28T20:38:02.128" v="50" actId="20577"/>
          <ac:spMkLst>
            <pc:docMk/>
            <pc:sldMk cId="3869548332" sldId="257"/>
            <ac:spMk id="4" creationId="{4C6DE4A9-8FAB-03EE-199D-CDE2953E3E77}"/>
          </ac:spMkLst>
        </pc:spChg>
        <pc:spChg chg="add mod">
          <ac:chgData name="Hannah Gates" userId="dbf0f8eb549c1739" providerId="LiveId" clId="{6A5C56FD-3931-416F-A523-CEE459FA779F}" dt="2025-04-28T21:40:23.520" v="1824" actId="1036"/>
          <ac:spMkLst>
            <pc:docMk/>
            <pc:sldMk cId="3869548332" sldId="257"/>
            <ac:spMk id="7" creationId="{DC4938B6-309E-7DA6-FDF4-6A66C147AC6F}"/>
          </ac:spMkLst>
        </pc:spChg>
        <pc:spChg chg="del">
          <ac:chgData name="Hannah Gates" userId="dbf0f8eb549c1739" providerId="LiveId" clId="{6A5C56FD-3931-416F-A523-CEE459FA779F}" dt="2025-04-28T21:39:26.547" v="1802"/>
          <ac:spMkLst>
            <pc:docMk/>
            <pc:sldMk cId="3869548332" sldId="257"/>
            <ac:spMk id="17" creationId="{62E3493C-9EE5-40C5-9902-4A0416374CD5}"/>
          </ac:spMkLst>
        </pc:spChg>
        <pc:spChg chg="del">
          <ac:chgData name="Hannah Gates" userId="dbf0f8eb549c1739" providerId="LiveId" clId="{6A5C56FD-3931-416F-A523-CEE459FA779F}" dt="2025-04-28T21:39:26.547" v="1802"/>
          <ac:spMkLst>
            <pc:docMk/>
            <pc:sldMk cId="3869548332" sldId="257"/>
            <ac:spMk id="18" creationId="{C93C2DD8-0EC6-4B41-91E6-4A8E336AF89A}"/>
          </ac:spMkLst>
        </pc:spChg>
        <pc:spChg chg="del">
          <ac:chgData name="Hannah Gates" userId="dbf0f8eb549c1739" providerId="LiveId" clId="{6A5C56FD-3931-416F-A523-CEE459FA779F}" dt="2025-04-28T21:39:26.547" v="1802"/>
          <ac:spMkLst>
            <pc:docMk/>
            <pc:sldMk cId="3869548332" sldId="257"/>
            <ac:spMk id="19" creationId="{D5E3F933-FC69-4374-A35F-CF40365370FB}"/>
          </ac:spMkLst>
        </pc:spChg>
        <pc:picChg chg="mod">
          <ac:chgData name="Hannah Gates" userId="dbf0f8eb549c1739" providerId="LiveId" clId="{6A5C56FD-3931-416F-A523-CEE459FA779F}" dt="2025-04-28T21:40:06.041" v="1816" actId="1037"/>
          <ac:picMkLst>
            <pc:docMk/>
            <pc:sldMk cId="3869548332" sldId="257"/>
            <ac:picMk id="6" creationId="{4F643FE7-D4FB-9661-F062-D46B0AD20C5D}"/>
          </ac:picMkLst>
        </pc:picChg>
      </pc:sldChg>
      <pc:sldChg chg="addSp delSp modSp mod setBg delDesignElem">
        <pc:chgData name="Hannah Gates" userId="dbf0f8eb549c1739" providerId="LiveId" clId="{6A5C56FD-3931-416F-A523-CEE459FA779F}" dt="2025-04-28T22:39:43.129" v="4407" actId="1076"/>
        <pc:sldMkLst>
          <pc:docMk/>
          <pc:sldMk cId="2998702454" sldId="258"/>
        </pc:sldMkLst>
        <pc:spChg chg="mod">
          <ac:chgData name="Hannah Gates" userId="dbf0f8eb549c1739" providerId="LiveId" clId="{6A5C56FD-3931-416F-A523-CEE459FA779F}" dt="2025-04-28T22:39:43.129" v="4407" actId="1076"/>
          <ac:spMkLst>
            <pc:docMk/>
            <pc:sldMk cId="2998702454" sldId="258"/>
            <ac:spMk id="2" creationId="{0FEA50F4-2006-E107-8314-B64DFD628319}"/>
          </ac:spMkLst>
        </pc:spChg>
        <pc:spChg chg="mod">
          <ac:chgData name="Hannah Gates" userId="dbf0f8eb549c1739" providerId="LiveId" clId="{6A5C56FD-3931-416F-A523-CEE459FA779F}" dt="2025-04-28T21:53:06.432" v="1939" actId="20577"/>
          <ac:spMkLst>
            <pc:docMk/>
            <pc:sldMk cId="2998702454" sldId="258"/>
            <ac:spMk id="3" creationId="{F3D4D9F8-E8D1-C241-D3FA-9C47A9556804}"/>
          </ac:spMkLst>
        </pc:spChg>
        <pc:spChg chg="add del mod">
          <ac:chgData name="Hannah Gates" userId="dbf0f8eb549c1739" providerId="LiveId" clId="{6A5C56FD-3931-416F-A523-CEE459FA779F}" dt="2025-04-28T21:39:26.547" v="1802"/>
          <ac:spMkLst>
            <pc:docMk/>
            <pc:sldMk cId="2998702454" sldId="258"/>
            <ac:spMk id="8" creationId="{F04BED5A-E98E-4DA0-BAA5-4F6AB2492D6C}"/>
          </ac:spMkLst>
        </pc:spChg>
        <pc:spChg chg="add del">
          <ac:chgData name="Hannah Gates" userId="dbf0f8eb549c1739" providerId="LiveId" clId="{6A5C56FD-3931-416F-A523-CEE459FA779F}" dt="2025-04-28T21:39:26.547" v="1802"/>
          <ac:spMkLst>
            <pc:docMk/>
            <pc:sldMk cId="2998702454" sldId="258"/>
            <ac:spMk id="10" creationId="{EB64B94A-E40E-48CE-BD7B-C1A30AE572FB}"/>
          </ac:spMkLst>
        </pc:spChg>
        <pc:spChg chg="add del">
          <ac:chgData name="Hannah Gates" userId="dbf0f8eb549c1739" providerId="LiveId" clId="{6A5C56FD-3931-416F-A523-CEE459FA779F}" dt="2025-04-28T21:39:26.547" v="1802"/>
          <ac:spMkLst>
            <pc:docMk/>
            <pc:sldMk cId="2998702454" sldId="258"/>
            <ac:spMk id="14" creationId="{D1B26337-5AA4-470D-9687-5907CB53BAE9}"/>
          </ac:spMkLst>
        </pc:spChg>
        <pc:picChg chg="add mod">
          <ac:chgData name="Hannah Gates" userId="dbf0f8eb549c1739" providerId="LiveId" clId="{6A5C56FD-3931-416F-A523-CEE459FA779F}" dt="2025-04-28T21:44:15.119" v="1858" actId="1076"/>
          <ac:picMkLst>
            <pc:docMk/>
            <pc:sldMk cId="2998702454" sldId="258"/>
            <ac:picMk id="5" creationId="{C2BE2089-E285-4B22-BB05-9DDC79CEB66F}"/>
          </ac:picMkLst>
        </pc:picChg>
        <pc:picChg chg="add del mod">
          <ac:chgData name="Hannah Gates" userId="dbf0f8eb549c1739" providerId="LiveId" clId="{6A5C56FD-3931-416F-A523-CEE459FA779F}" dt="2025-04-28T21:43:45.403" v="1857" actId="478"/>
          <ac:picMkLst>
            <pc:docMk/>
            <pc:sldMk cId="2998702454" sldId="258"/>
            <ac:picMk id="7" creationId="{E6024553-7E81-1DC5-18ED-33B0324DE2E1}"/>
          </ac:picMkLst>
        </pc:picChg>
        <pc:cxnChg chg="add del">
          <ac:chgData name="Hannah Gates" userId="dbf0f8eb549c1739" providerId="LiveId" clId="{6A5C56FD-3931-416F-A523-CEE459FA779F}" dt="2025-04-28T21:39:26.547" v="1802"/>
          <ac:cxnSpMkLst>
            <pc:docMk/>
            <pc:sldMk cId="2998702454" sldId="258"/>
            <ac:cxnSpMk id="12" creationId="{49EC5CA6-6479-49D5-B4B5-5643D26B83CD}"/>
          </ac:cxnSpMkLst>
        </pc:cxnChg>
      </pc:sldChg>
      <pc:sldChg chg="addSp delSp modSp mod setBg">
        <pc:chgData name="Hannah Gates" userId="dbf0f8eb549c1739" providerId="LiveId" clId="{6A5C56FD-3931-416F-A523-CEE459FA779F}" dt="2025-04-28T22:00:34.313" v="1993" actId="1036"/>
        <pc:sldMkLst>
          <pc:docMk/>
          <pc:sldMk cId="2333516821" sldId="259"/>
        </pc:sldMkLst>
        <pc:spChg chg="mod">
          <ac:chgData name="Hannah Gates" userId="dbf0f8eb549c1739" providerId="LiveId" clId="{6A5C56FD-3931-416F-A523-CEE459FA779F}" dt="2025-04-28T21:47:59.593" v="1890" actId="14100"/>
          <ac:spMkLst>
            <pc:docMk/>
            <pc:sldMk cId="2333516821" sldId="259"/>
            <ac:spMk id="2" creationId="{3F4D8C59-C20E-8891-A073-61E8BB34315A}"/>
          </ac:spMkLst>
        </pc:spChg>
        <pc:spChg chg="mod">
          <ac:chgData name="Hannah Gates" userId="dbf0f8eb549c1739" providerId="LiveId" clId="{6A5C56FD-3931-416F-A523-CEE459FA779F}" dt="2025-04-28T22:00:34.313" v="1993" actId="1036"/>
          <ac:spMkLst>
            <pc:docMk/>
            <pc:sldMk cId="2333516821" sldId="259"/>
            <ac:spMk id="4" creationId="{E7C354D2-EEDA-EFED-F01F-085BDFECB55F}"/>
          </ac:spMkLst>
        </pc:spChg>
        <pc:spChg chg="add mod">
          <ac:chgData name="Hannah Gates" userId="dbf0f8eb549c1739" providerId="LiveId" clId="{6A5C56FD-3931-416F-A523-CEE459FA779F}" dt="2025-04-28T20:36:39.208" v="17" actId="571"/>
          <ac:spMkLst>
            <pc:docMk/>
            <pc:sldMk cId="2333516821" sldId="259"/>
            <ac:spMk id="5" creationId="{BD65EA65-C2ED-F37D-6199-F976ED672A2C}"/>
          </ac:spMkLst>
        </pc:spChg>
        <pc:spChg chg="add mod">
          <ac:chgData name="Hannah Gates" userId="dbf0f8eb549c1739" providerId="LiveId" clId="{6A5C56FD-3931-416F-A523-CEE459FA779F}" dt="2025-04-28T20:36:39.208" v="17" actId="571"/>
          <ac:spMkLst>
            <pc:docMk/>
            <pc:sldMk cId="2333516821" sldId="259"/>
            <ac:spMk id="6" creationId="{AB7CFE7B-C93E-702D-74F8-A9663B163420}"/>
          </ac:spMkLst>
        </pc:spChg>
        <pc:spChg chg="add del">
          <ac:chgData name="Hannah Gates" userId="dbf0f8eb549c1739" providerId="LiveId" clId="{6A5C56FD-3931-416F-A523-CEE459FA779F}" dt="2025-04-28T21:44:57.965" v="1860" actId="26606"/>
          <ac:spMkLst>
            <pc:docMk/>
            <pc:sldMk cId="2333516821" sldId="259"/>
            <ac:spMk id="7" creationId="{54737801-B9D6-4A08-BD77-23010A80227A}"/>
          </ac:spMkLst>
        </pc:spChg>
        <pc:spChg chg="add del">
          <ac:chgData name="Hannah Gates" userId="dbf0f8eb549c1739" providerId="LiveId" clId="{6A5C56FD-3931-416F-A523-CEE459FA779F}" dt="2025-04-28T21:44:57.965" v="1860" actId="26606"/>
          <ac:spMkLst>
            <pc:docMk/>
            <pc:sldMk cId="2333516821" sldId="259"/>
            <ac:spMk id="8" creationId="{25FABD39-C757-461E-A681-DC273648402D}"/>
          </ac:spMkLst>
        </pc:spChg>
        <pc:spChg chg="add del">
          <ac:chgData name="Hannah Gates" userId="dbf0f8eb549c1739" providerId="LiveId" clId="{6A5C56FD-3931-416F-A523-CEE459FA779F}" dt="2025-04-28T20:36:43.090" v="26" actId="26606"/>
          <ac:spMkLst>
            <pc:docMk/>
            <pc:sldMk cId="2333516821" sldId="259"/>
            <ac:spMk id="9" creationId="{065FAA58-0EDC-412F-A5F8-01968BE6052E}"/>
          </ac:spMkLst>
        </pc:spChg>
        <pc:spChg chg="add del">
          <ac:chgData name="Hannah Gates" userId="dbf0f8eb549c1739" providerId="LiveId" clId="{6A5C56FD-3931-416F-A523-CEE459FA779F}" dt="2025-04-28T21:44:57.965" v="1860" actId="26606"/>
          <ac:spMkLst>
            <pc:docMk/>
            <pc:sldMk cId="2333516821" sldId="259"/>
            <ac:spMk id="10" creationId="{2DF424F5-8D5C-46C0-A1B0-AF34E0350CD5}"/>
          </ac:spMkLst>
        </pc:spChg>
        <pc:spChg chg="add del">
          <ac:chgData name="Hannah Gates" userId="dbf0f8eb549c1739" providerId="LiveId" clId="{6A5C56FD-3931-416F-A523-CEE459FA779F}" dt="2025-04-28T20:36:43.090" v="26" actId="26606"/>
          <ac:spMkLst>
            <pc:docMk/>
            <pc:sldMk cId="2333516821" sldId="259"/>
            <ac:spMk id="11" creationId="{0DBA80B1-3B69-49C0-8AC9-716ABA57F577}"/>
          </ac:spMkLst>
        </pc:spChg>
        <pc:spChg chg="add del">
          <ac:chgData name="Hannah Gates" userId="dbf0f8eb549c1739" providerId="LiveId" clId="{6A5C56FD-3931-416F-A523-CEE459FA779F}" dt="2025-04-28T21:45:55.063" v="1868" actId="26606"/>
          <ac:spMkLst>
            <pc:docMk/>
            <pc:sldMk cId="2333516821" sldId="259"/>
            <ac:spMk id="12" creationId="{54737801-B9D6-4A08-BD77-23010A80227A}"/>
          </ac:spMkLst>
        </pc:spChg>
        <pc:spChg chg="add del">
          <ac:chgData name="Hannah Gates" userId="dbf0f8eb549c1739" providerId="LiveId" clId="{6A5C56FD-3931-416F-A523-CEE459FA779F}" dt="2025-04-28T20:36:43.090" v="26" actId="26606"/>
          <ac:spMkLst>
            <pc:docMk/>
            <pc:sldMk cId="2333516821" sldId="259"/>
            <ac:spMk id="13" creationId="{047E1103-B264-49BE-BC2A-F4E40BD33B41}"/>
          </ac:spMkLst>
        </pc:spChg>
        <pc:spChg chg="add del">
          <ac:chgData name="Hannah Gates" userId="dbf0f8eb549c1739" providerId="LiveId" clId="{6A5C56FD-3931-416F-A523-CEE459FA779F}" dt="2025-04-28T21:45:55.063" v="1868" actId="26606"/>
          <ac:spMkLst>
            <pc:docMk/>
            <pc:sldMk cId="2333516821" sldId="259"/>
            <ac:spMk id="14" creationId="{25FABD39-C757-461E-A681-DC273648402D}"/>
          </ac:spMkLst>
        </pc:spChg>
        <pc:spChg chg="add del">
          <ac:chgData name="Hannah Gates" userId="dbf0f8eb549c1739" providerId="LiveId" clId="{6A5C56FD-3931-416F-A523-CEE459FA779F}" dt="2025-04-28T20:36:43.090" v="26" actId="26606"/>
          <ac:spMkLst>
            <pc:docMk/>
            <pc:sldMk cId="2333516821" sldId="259"/>
            <ac:spMk id="15" creationId="{52DA11B6-B538-4624-9628-98B823D761D5}"/>
          </ac:spMkLst>
        </pc:spChg>
        <pc:spChg chg="add del">
          <ac:chgData name="Hannah Gates" userId="dbf0f8eb549c1739" providerId="LiveId" clId="{6A5C56FD-3931-416F-A523-CEE459FA779F}" dt="2025-04-28T21:45:55.063" v="1868" actId="26606"/>
          <ac:spMkLst>
            <pc:docMk/>
            <pc:sldMk cId="2333516821" sldId="259"/>
            <ac:spMk id="16" creationId="{2DF424F5-8D5C-46C0-A1B0-AF34E0350CD5}"/>
          </ac:spMkLst>
        </pc:spChg>
        <pc:spChg chg="add del">
          <ac:chgData name="Hannah Gates" userId="dbf0f8eb549c1739" providerId="LiveId" clId="{6A5C56FD-3931-416F-A523-CEE459FA779F}" dt="2025-04-28T20:36:43.090" v="26" actId="26606"/>
          <ac:spMkLst>
            <pc:docMk/>
            <pc:sldMk cId="2333516821" sldId="259"/>
            <ac:spMk id="17" creationId="{CFB1CB5B-67A5-45DB-B8E1-7A09A642E3E4}"/>
          </ac:spMkLst>
        </pc:spChg>
        <pc:spChg chg="add del">
          <ac:chgData name="Hannah Gates" userId="dbf0f8eb549c1739" providerId="LiveId" clId="{6A5C56FD-3931-416F-A523-CEE459FA779F}" dt="2025-04-28T21:47:42.872" v="1884" actId="26606"/>
          <ac:spMkLst>
            <pc:docMk/>
            <pc:sldMk cId="2333516821" sldId="259"/>
            <ac:spMk id="21" creationId="{70120F84-A866-4D9F-8B1C-9120A013D654}"/>
          </ac:spMkLst>
        </pc:spChg>
        <pc:spChg chg="add del">
          <ac:chgData name="Hannah Gates" userId="dbf0f8eb549c1739" providerId="LiveId" clId="{6A5C56FD-3931-416F-A523-CEE459FA779F}" dt="2025-04-28T20:36:39.721" v="18" actId="26606"/>
          <ac:spMkLst>
            <pc:docMk/>
            <pc:sldMk cId="2333516821" sldId="259"/>
            <ac:spMk id="22" creationId="{F04BED5A-E98E-4DA0-BAA5-4F6AB2492D6C}"/>
          </ac:spMkLst>
        </pc:spChg>
        <pc:spChg chg="add del">
          <ac:chgData name="Hannah Gates" userId="dbf0f8eb549c1739" providerId="LiveId" clId="{6A5C56FD-3931-416F-A523-CEE459FA779F}" dt="2025-04-28T21:47:42.872" v="1884" actId="26606"/>
          <ac:spMkLst>
            <pc:docMk/>
            <pc:sldMk cId="2333516821" sldId="259"/>
            <ac:spMk id="23" creationId="{252FEFEF-6AC0-46B6-AC09-11FC56196FA4}"/>
          </ac:spMkLst>
        </pc:spChg>
        <pc:spChg chg="add del">
          <ac:chgData name="Hannah Gates" userId="dbf0f8eb549c1739" providerId="LiveId" clId="{6A5C56FD-3931-416F-A523-CEE459FA779F}" dt="2025-04-28T20:36:39.721" v="18" actId="26606"/>
          <ac:spMkLst>
            <pc:docMk/>
            <pc:sldMk cId="2333516821" sldId="259"/>
            <ac:spMk id="24" creationId="{EB64B94A-E40E-48CE-BD7B-C1A30AE572FB}"/>
          </ac:spMkLst>
        </pc:spChg>
        <pc:spChg chg="add del">
          <ac:chgData name="Hannah Gates" userId="dbf0f8eb549c1739" providerId="LiveId" clId="{6A5C56FD-3931-416F-A523-CEE459FA779F}" dt="2025-04-28T20:36:39.721" v="18" actId="26606"/>
          <ac:spMkLst>
            <pc:docMk/>
            <pc:sldMk cId="2333516821" sldId="259"/>
            <ac:spMk id="28" creationId="{D1B26337-5AA4-470D-9687-5907CB53BAE9}"/>
          </ac:spMkLst>
        </pc:spChg>
        <pc:spChg chg="add del">
          <ac:chgData name="Hannah Gates" userId="dbf0f8eb549c1739" providerId="LiveId" clId="{6A5C56FD-3931-416F-A523-CEE459FA779F}" dt="2025-04-28T21:47:42.812" v="1883" actId="26606"/>
          <ac:spMkLst>
            <pc:docMk/>
            <pc:sldMk cId="2333516821" sldId="259"/>
            <ac:spMk id="30" creationId="{84A3A5EB-931E-46DE-A692-6731DB9885FA}"/>
          </ac:spMkLst>
        </pc:spChg>
        <pc:spChg chg="add del">
          <ac:chgData name="Hannah Gates" userId="dbf0f8eb549c1739" providerId="LiveId" clId="{6A5C56FD-3931-416F-A523-CEE459FA779F}" dt="2025-04-28T21:47:42.812" v="1883" actId="26606"/>
          <ac:spMkLst>
            <pc:docMk/>
            <pc:sldMk cId="2333516821" sldId="259"/>
            <ac:spMk id="32" creationId="{2358634F-705D-44E4-9FBF-A406E2F9A439}"/>
          </ac:spMkLst>
        </pc:spChg>
        <pc:spChg chg="add del">
          <ac:chgData name="Hannah Gates" userId="dbf0f8eb549c1739" providerId="LiveId" clId="{6A5C56FD-3931-416F-A523-CEE459FA779F}" dt="2025-04-28T21:47:42.812" v="1883" actId="26606"/>
          <ac:spMkLst>
            <pc:docMk/>
            <pc:sldMk cId="2333516821" sldId="259"/>
            <ac:spMk id="34" creationId="{6FCFE1E3-A09C-4196-A99F-B7C3014E9604}"/>
          </ac:spMkLst>
        </pc:spChg>
        <pc:spChg chg="add">
          <ac:chgData name="Hannah Gates" userId="dbf0f8eb549c1739" providerId="LiveId" clId="{6A5C56FD-3931-416F-A523-CEE459FA779F}" dt="2025-04-28T21:47:42.872" v="1884" actId="26606"/>
          <ac:spMkLst>
            <pc:docMk/>
            <pc:sldMk cId="2333516821" sldId="259"/>
            <ac:spMk id="36" creationId="{EB949D8D-8E17-4DBF-BEA8-13C57BF63803}"/>
          </ac:spMkLst>
        </pc:spChg>
        <pc:spChg chg="add">
          <ac:chgData name="Hannah Gates" userId="dbf0f8eb549c1739" providerId="LiveId" clId="{6A5C56FD-3931-416F-A523-CEE459FA779F}" dt="2025-04-28T21:47:42.872" v="1884" actId="26606"/>
          <ac:spMkLst>
            <pc:docMk/>
            <pc:sldMk cId="2333516821" sldId="259"/>
            <ac:spMk id="37" creationId="{4BC6FC45-D4D9-4025-91DA-272D318D372B}"/>
          </ac:spMkLst>
        </pc:spChg>
        <pc:spChg chg="add">
          <ac:chgData name="Hannah Gates" userId="dbf0f8eb549c1739" providerId="LiveId" clId="{6A5C56FD-3931-416F-A523-CEE459FA779F}" dt="2025-04-28T21:47:42.872" v="1884" actId="26606"/>
          <ac:spMkLst>
            <pc:docMk/>
            <pc:sldMk cId="2333516821" sldId="259"/>
            <ac:spMk id="38" creationId="{EA284212-C175-4C82-B112-A5208F70CB53}"/>
          </ac:spMkLst>
        </pc:spChg>
        <pc:picChg chg="add mod ord">
          <ac:chgData name="Hannah Gates" userId="dbf0f8eb549c1739" providerId="LiveId" clId="{6A5C56FD-3931-416F-A523-CEE459FA779F}" dt="2025-04-28T21:49:26.901" v="1906" actId="166"/>
          <ac:picMkLst>
            <pc:docMk/>
            <pc:sldMk cId="2333516821" sldId="259"/>
            <ac:picMk id="25" creationId="{86949369-7076-1150-BD96-28AD8E66998E}"/>
          </ac:picMkLst>
        </pc:picChg>
        <pc:picChg chg="add mod ord">
          <ac:chgData name="Hannah Gates" userId="dbf0f8eb549c1739" providerId="LiveId" clId="{6A5C56FD-3931-416F-A523-CEE459FA779F}" dt="2025-04-28T22:00:20.717" v="1991" actId="1035"/>
          <ac:picMkLst>
            <pc:docMk/>
            <pc:sldMk cId="2333516821" sldId="259"/>
            <ac:picMk id="29" creationId="{6EB0AB95-357C-4D8C-76A1-699D091AD22C}"/>
          </ac:picMkLst>
        </pc:picChg>
      </pc:sldChg>
      <pc:sldChg chg="addSp delSp modSp mod setBg">
        <pc:chgData name="Hannah Gates" userId="dbf0f8eb549c1739" providerId="LiveId" clId="{6A5C56FD-3931-416F-A523-CEE459FA779F}" dt="2025-04-28T23:04:48.741" v="4833" actId="1036"/>
        <pc:sldMkLst>
          <pc:docMk/>
          <pc:sldMk cId="426337773" sldId="260"/>
        </pc:sldMkLst>
        <pc:spChg chg="mod">
          <ac:chgData name="Hannah Gates" userId="dbf0f8eb549c1739" providerId="LiveId" clId="{6A5C56FD-3931-416F-A523-CEE459FA779F}" dt="2025-04-28T22:48:47.866" v="4581" actId="1035"/>
          <ac:spMkLst>
            <pc:docMk/>
            <pc:sldMk cId="426337773" sldId="260"/>
            <ac:spMk id="2" creationId="{0884CBC6-9830-2A15-36B5-274E36D780A0}"/>
          </ac:spMkLst>
        </pc:spChg>
        <pc:spChg chg="del mod">
          <ac:chgData name="Hannah Gates" userId="dbf0f8eb549c1739" providerId="LiveId" clId="{6A5C56FD-3931-416F-A523-CEE459FA779F}" dt="2025-04-28T22:40:15.677" v="4411" actId="26606"/>
          <ac:spMkLst>
            <pc:docMk/>
            <pc:sldMk cId="426337773" sldId="260"/>
            <ac:spMk id="3" creationId="{981A8110-0A18-6BE0-CCA7-352DC0F1DD2F}"/>
          </ac:spMkLst>
        </pc:spChg>
        <pc:spChg chg="add del">
          <ac:chgData name="Hannah Gates" userId="dbf0f8eb549c1739" providerId="LiveId" clId="{6A5C56FD-3931-416F-A523-CEE459FA779F}" dt="2025-04-28T22:40:15.637" v="4410" actId="26606"/>
          <ac:spMkLst>
            <pc:docMk/>
            <pc:sldMk cId="426337773" sldId="260"/>
            <ac:spMk id="9" creationId="{B6EE7E08-B389-43E5-B019-1B0A8ACBBD93}"/>
          </ac:spMkLst>
        </pc:spChg>
        <pc:spChg chg="add del">
          <ac:chgData name="Hannah Gates" userId="dbf0f8eb549c1739" providerId="LiveId" clId="{6A5C56FD-3931-416F-A523-CEE459FA779F}" dt="2025-04-28T22:40:15.637" v="4410" actId="26606"/>
          <ac:spMkLst>
            <pc:docMk/>
            <pc:sldMk cId="426337773" sldId="260"/>
            <ac:spMk id="11" creationId="{E60D94A5-8A09-4BAB-8F7C-69BC34C54DDE}"/>
          </ac:spMkLst>
        </pc:spChg>
        <pc:spChg chg="add del">
          <ac:chgData name="Hannah Gates" userId="dbf0f8eb549c1739" providerId="LiveId" clId="{6A5C56FD-3931-416F-A523-CEE459FA779F}" dt="2025-04-28T22:40:15.637" v="4410" actId="26606"/>
          <ac:spMkLst>
            <pc:docMk/>
            <pc:sldMk cId="426337773" sldId="260"/>
            <ac:spMk id="13" creationId="{7A1AE32B-3A6E-4C5E-8FEB-73861B9A26B5}"/>
          </ac:spMkLst>
        </pc:spChg>
        <pc:graphicFrameChg chg="add mod">
          <ac:chgData name="Hannah Gates" userId="dbf0f8eb549c1739" providerId="LiveId" clId="{6A5C56FD-3931-416F-A523-CEE459FA779F}" dt="2025-04-28T23:04:48.741" v="4833" actId="1036"/>
          <ac:graphicFrameMkLst>
            <pc:docMk/>
            <pc:sldMk cId="426337773" sldId="260"/>
            <ac:graphicFrameMk id="15" creationId="{3B8ED28A-23BA-030F-DF96-DD328BD3B926}"/>
          </ac:graphicFrameMkLst>
        </pc:graphicFrameChg>
        <pc:picChg chg="add mod ord">
          <ac:chgData name="Hannah Gates" userId="dbf0f8eb549c1739" providerId="LiveId" clId="{6A5C56FD-3931-416F-A523-CEE459FA779F}" dt="2025-04-28T23:04:38.731" v="4832" actId="1037"/>
          <ac:picMkLst>
            <pc:docMk/>
            <pc:sldMk cId="426337773" sldId="260"/>
            <ac:picMk id="4" creationId="{B1462D44-9397-5530-B01C-E2EAE6F24603}"/>
          </ac:picMkLst>
        </pc:picChg>
        <pc:picChg chg="add del">
          <ac:chgData name="Hannah Gates" userId="dbf0f8eb549c1739" providerId="LiveId" clId="{6A5C56FD-3931-416F-A523-CEE459FA779F}" dt="2025-04-28T22:40:15.637" v="4410" actId="26606"/>
          <ac:picMkLst>
            <pc:docMk/>
            <pc:sldMk cId="426337773" sldId="260"/>
            <ac:picMk id="5" creationId="{DC2E94FF-4B21-4D2A-1AD3-363A73AE0A2B}"/>
          </ac:picMkLst>
        </pc:picChg>
      </pc:sldChg>
      <pc:sldChg chg="addSp delSp modSp mod">
        <pc:chgData name="Hannah Gates" userId="dbf0f8eb549c1739" providerId="LiveId" clId="{6A5C56FD-3931-416F-A523-CEE459FA779F}" dt="2025-04-28T23:09:04.911" v="4860" actId="1035"/>
        <pc:sldMkLst>
          <pc:docMk/>
          <pc:sldMk cId="2122012861" sldId="261"/>
        </pc:sldMkLst>
        <pc:spChg chg="mod">
          <ac:chgData name="Hannah Gates" userId="dbf0f8eb549c1739" providerId="LiveId" clId="{6A5C56FD-3931-416F-A523-CEE459FA779F}" dt="2025-04-28T22:44:40.145" v="4565" actId="1076"/>
          <ac:spMkLst>
            <pc:docMk/>
            <pc:sldMk cId="2122012861" sldId="261"/>
            <ac:spMk id="2" creationId="{98CFDAC8-5555-D1C4-D0BB-9926E447840C}"/>
          </ac:spMkLst>
        </pc:spChg>
        <pc:spChg chg="del mod">
          <ac:chgData name="Hannah Gates" userId="dbf0f8eb549c1739" providerId="LiveId" clId="{6A5C56FD-3931-416F-A523-CEE459FA779F}" dt="2025-04-28T22:25:51.096" v="3805" actId="478"/>
          <ac:spMkLst>
            <pc:docMk/>
            <pc:sldMk cId="2122012861" sldId="261"/>
            <ac:spMk id="3" creationId="{12558CE8-953C-6CCA-B00E-FFE6966C76DD}"/>
          </ac:spMkLst>
        </pc:spChg>
        <pc:spChg chg="add mod">
          <ac:chgData name="Hannah Gates" userId="dbf0f8eb549c1739" providerId="LiveId" clId="{6A5C56FD-3931-416F-A523-CEE459FA779F}" dt="2025-04-28T23:09:04.911" v="4860" actId="1035"/>
          <ac:spMkLst>
            <pc:docMk/>
            <pc:sldMk cId="2122012861" sldId="261"/>
            <ac:spMk id="12" creationId="{1E2263A7-090F-A005-2350-A6251380487A}"/>
          </ac:spMkLst>
        </pc:spChg>
        <pc:spChg chg="add mod">
          <ac:chgData name="Hannah Gates" userId="dbf0f8eb549c1739" providerId="LiveId" clId="{6A5C56FD-3931-416F-A523-CEE459FA779F}" dt="2025-04-28T23:09:04.911" v="4860" actId="1035"/>
          <ac:spMkLst>
            <pc:docMk/>
            <pc:sldMk cId="2122012861" sldId="261"/>
            <ac:spMk id="13" creationId="{F8AEEA7B-EC4F-7E7E-13DB-B3C52AEBCA6E}"/>
          </ac:spMkLst>
        </pc:spChg>
        <pc:spChg chg="add mod">
          <ac:chgData name="Hannah Gates" userId="dbf0f8eb549c1739" providerId="LiveId" clId="{6A5C56FD-3931-416F-A523-CEE459FA779F}" dt="2025-04-28T23:09:04.911" v="4860" actId="1035"/>
          <ac:spMkLst>
            <pc:docMk/>
            <pc:sldMk cId="2122012861" sldId="261"/>
            <ac:spMk id="14" creationId="{4D551E18-834C-7BB7-56A5-EFFAD8A39324}"/>
          </ac:spMkLst>
        </pc:spChg>
        <pc:picChg chg="add mod">
          <ac:chgData name="Hannah Gates" userId="dbf0f8eb549c1739" providerId="LiveId" clId="{6A5C56FD-3931-416F-A523-CEE459FA779F}" dt="2025-04-28T22:32:51.301" v="3895" actId="1076"/>
          <ac:picMkLst>
            <pc:docMk/>
            <pc:sldMk cId="2122012861" sldId="261"/>
            <ac:picMk id="5" creationId="{EEDAABB2-7E40-6882-0977-0915F887ECA1}"/>
          </ac:picMkLst>
        </pc:picChg>
        <pc:picChg chg="add mod">
          <ac:chgData name="Hannah Gates" userId="dbf0f8eb549c1739" providerId="LiveId" clId="{6A5C56FD-3931-416F-A523-CEE459FA779F}" dt="2025-04-28T22:32:52.645" v="3896" actId="1076"/>
          <ac:picMkLst>
            <pc:docMk/>
            <pc:sldMk cId="2122012861" sldId="261"/>
            <ac:picMk id="7" creationId="{D8F0A662-AC5F-8574-F073-44107891E3FD}"/>
          </ac:picMkLst>
        </pc:picChg>
        <pc:picChg chg="add del mod">
          <ac:chgData name="Hannah Gates" userId="dbf0f8eb549c1739" providerId="LiveId" clId="{6A5C56FD-3931-416F-A523-CEE459FA779F}" dt="2025-04-28T22:30:48.550" v="3834" actId="478"/>
          <ac:picMkLst>
            <pc:docMk/>
            <pc:sldMk cId="2122012861" sldId="261"/>
            <ac:picMk id="9" creationId="{8E2D14F2-8526-93B1-F407-986E16C01F8C}"/>
          </ac:picMkLst>
        </pc:picChg>
        <pc:picChg chg="add mod">
          <ac:chgData name="Hannah Gates" userId="dbf0f8eb549c1739" providerId="LiveId" clId="{6A5C56FD-3931-416F-A523-CEE459FA779F}" dt="2025-04-28T22:32:55.843" v="3897" actId="1076"/>
          <ac:picMkLst>
            <pc:docMk/>
            <pc:sldMk cId="2122012861" sldId="261"/>
            <ac:picMk id="11" creationId="{8CE81045-8C0F-9FC9-A5A1-E56C1F6CDD3C}"/>
          </ac:picMkLst>
        </pc:picChg>
      </pc:sldChg>
      <pc:sldChg chg="addSp delSp modSp add mod">
        <pc:chgData name="Hannah Gates" userId="dbf0f8eb549c1739" providerId="LiveId" clId="{6A5C56FD-3931-416F-A523-CEE459FA779F}" dt="2025-04-28T22:59:45.817" v="4797" actId="207"/>
        <pc:sldMkLst>
          <pc:docMk/>
          <pc:sldMk cId="1926802647" sldId="262"/>
        </pc:sldMkLst>
        <pc:spChg chg="del mod">
          <ac:chgData name="Hannah Gates" userId="dbf0f8eb549c1739" providerId="LiveId" clId="{6A5C56FD-3931-416F-A523-CEE459FA779F}" dt="2025-04-28T22:48:54.496" v="4582" actId="478"/>
          <ac:spMkLst>
            <pc:docMk/>
            <pc:sldMk cId="1926802647" sldId="262"/>
            <ac:spMk id="2" creationId="{305D2A8F-3CA8-90E3-6B0B-86A507E6F413}"/>
          </ac:spMkLst>
        </pc:spChg>
        <pc:spChg chg="mod">
          <ac:chgData name="Hannah Gates" userId="dbf0f8eb549c1739" providerId="LiveId" clId="{6A5C56FD-3931-416F-A523-CEE459FA779F}" dt="2025-04-28T22:51:32.967" v="4628" actId="1036"/>
          <ac:spMkLst>
            <pc:docMk/>
            <pc:sldMk cId="1926802647" sldId="262"/>
            <ac:spMk id="3" creationId="{CD6F7231-EBF2-B7F8-4985-38B5E5D626F6}"/>
          </ac:spMkLst>
        </pc:spChg>
        <pc:spChg chg="add del mod">
          <ac:chgData name="Hannah Gates" userId="dbf0f8eb549c1739" providerId="LiveId" clId="{6A5C56FD-3931-416F-A523-CEE459FA779F}" dt="2025-04-28T22:48:57.776" v="4584" actId="478"/>
          <ac:spMkLst>
            <pc:docMk/>
            <pc:sldMk cId="1926802647" sldId="262"/>
            <ac:spMk id="5" creationId="{DBA6B111-665C-0790-81C3-781269CD26A9}"/>
          </ac:spMkLst>
        </pc:spChg>
        <pc:spChg chg="add mod">
          <ac:chgData name="Hannah Gates" userId="dbf0f8eb549c1739" providerId="LiveId" clId="{6A5C56FD-3931-416F-A523-CEE459FA779F}" dt="2025-04-28T22:48:55.195" v="4583"/>
          <ac:spMkLst>
            <pc:docMk/>
            <pc:sldMk cId="1926802647" sldId="262"/>
            <ac:spMk id="6" creationId="{CD606CC6-C45D-2F13-46DB-18AF3E64194C}"/>
          </ac:spMkLst>
        </pc:spChg>
        <pc:spChg chg="add mod">
          <ac:chgData name="Hannah Gates" userId="dbf0f8eb549c1739" providerId="LiveId" clId="{6A5C56FD-3931-416F-A523-CEE459FA779F}" dt="2025-04-28T22:54:10.293" v="4788" actId="20577"/>
          <ac:spMkLst>
            <pc:docMk/>
            <pc:sldMk cId="1926802647" sldId="262"/>
            <ac:spMk id="7" creationId="{2AB36FE8-AE6F-C9B3-888D-8F6CE5DBA5ED}"/>
          </ac:spMkLst>
        </pc:spChg>
        <pc:spChg chg="add del mod">
          <ac:chgData name="Hannah Gates" userId="dbf0f8eb549c1739" providerId="LiveId" clId="{6A5C56FD-3931-416F-A523-CEE459FA779F}" dt="2025-04-28T22:51:43.839" v="4629" actId="478"/>
          <ac:spMkLst>
            <pc:docMk/>
            <pc:sldMk cId="1926802647" sldId="262"/>
            <ac:spMk id="8" creationId="{4D567D52-27BB-7F3A-F34E-E534E5D521ED}"/>
          </ac:spMkLst>
        </pc:spChg>
        <pc:spChg chg="add del mod">
          <ac:chgData name="Hannah Gates" userId="dbf0f8eb549c1739" providerId="LiveId" clId="{6A5C56FD-3931-416F-A523-CEE459FA779F}" dt="2025-04-28T22:51:44.963" v="4630" actId="478"/>
          <ac:spMkLst>
            <pc:docMk/>
            <pc:sldMk cId="1926802647" sldId="262"/>
            <ac:spMk id="9" creationId="{9E2B2B02-FDAB-D96C-C33C-D0257FA33CCC}"/>
          </ac:spMkLst>
        </pc:spChg>
        <pc:spChg chg="add del mod">
          <ac:chgData name="Hannah Gates" userId="dbf0f8eb549c1739" providerId="LiveId" clId="{6A5C56FD-3931-416F-A523-CEE459FA779F}" dt="2025-04-28T22:54:25.123" v="4790" actId="478"/>
          <ac:spMkLst>
            <pc:docMk/>
            <pc:sldMk cId="1926802647" sldId="262"/>
            <ac:spMk id="12" creationId="{EBDF8053-5462-EE38-4CFB-EC1CBC2B220F}"/>
          </ac:spMkLst>
        </pc:spChg>
        <pc:picChg chg="add mod">
          <ac:chgData name="Hannah Gates" userId="dbf0f8eb549c1739" providerId="LiveId" clId="{6A5C56FD-3931-416F-A523-CEE459FA779F}" dt="2025-04-28T22:54:38.291" v="4791" actId="207"/>
          <ac:picMkLst>
            <pc:docMk/>
            <pc:sldMk cId="1926802647" sldId="262"/>
            <ac:picMk id="11" creationId="{D0E06D8B-D098-36FE-189F-D595A3C0D76D}"/>
          </ac:picMkLst>
        </pc:picChg>
        <pc:picChg chg="add mod">
          <ac:chgData name="Hannah Gates" userId="dbf0f8eb549c1739" providerId="LiveId" clId="{6A5C56FD-3931-416F-A523-CEE459FA779F}" dt="2025-04-28T22:59:45.817" v="4797" actId="207"/>
          <ac:picMkLst>
            <pc:docMk/>
            <pc:sldMk cId="1926802647" sldId="262"/>
            <ac:picMk id="14" creationId="{4546B669-1F42-2D8A-77C0-18E90AA75D9D}"/>
          </ac:picMkLst>
        </pc:picChg>
      </pc:sldChg>
      <pc:sldChg chg="addSp delSp modSp add mod">
        <pc:chgData name="Hannah Gates" userId="dbf0f8eb549c1739" providerId="LiveId" clId="{6A5C56FD-3931-416F-A523-CEE459FA779F}" dt="2025-04-28T23:08:43.104" v="4846" actId="14100"/>
        <pc:sldMkLst>
          <pc:docMk/>
          <pc:sldMk cId="1737850467" sldId="263"/>
        </pc:sldMkLst>
        <pc:spChg chg="mod">
          <ac:chgData name="Hannah Gates" userId="dbf0f8eb549c1739" providerId="LiveId" clId="{6A5C56FD-3931-416F-A523-CEE459FA779F}" dt="2025-04-28T23:08:26.667" v="4840" actId="1076"/>
          <ac:spMkLst>
            <pc:docMk/>
            <pc:sldMk cId="1737850467" sldId="263"/>
            <ac:spMk id="2" creationId="{4129B552-1478-D386-5C8E-EB8930F93622}"/>
          </ac:spMkLst>
        </pc:spChg>
        <pc:spChg chg="add mod">
          <ac:chgData name="Hannah Gates" userId="dbf0f8eb549c1739" providerId="LiveId" clId="{6A5C56FD-3931-416F-A523-CEE459FA779F}" dt="2025-04-28T23:08:37.913" v="4845" actId="113"/>
          <ac:spMkLst>
            <pc:docMk/>
            <pc:sldMk cId="1737850467" sldId="263"/>
            <ac:spMk id="3" creationId="{07149E75-AFB9-173C-669F-2BB5C2AAFAFB}"/>
          </ac:spMkLst>
        </pc:spChg>
        <pc:spChg chg="del">
          <ac:chgData name="Hannah Gates" userId="dbf0f8eb549c1739" providerId="LiveId" clId="{6A5C56FD-3931-416F-A523-CEE459FA779F}" dt="2025-04-28T22:45:04.596" v="4572" actId="478"/>
          <ac:spMkLst>
            <pc:docMk/>
            <pc:sldMk cId="1737850467" sldId="263"/>
            <ac:spMk id="3" creationId="{87445157-7ACD-D528-7435-5DC7B0E5EB82}"/>
          </ac:spMkLst>
        </pc:spChg>
        <pc:spChg chg="add mod">
          <ac:chgData name="Hannah Gates" userId="dbf0f8eb549c1739" providerId="LiveId" clId="{6A5C56FD-3931-416F-A523-CEE459FA779F}" dt="2025-04-28T23:08:43.104" v="4846" actId="14100"/>
          <ac:spMkLst>
            <pc:docMk/>
            <pc:sldMk cId="1737850467" sldId="263"/>
            <ac:spMk id="4" creationId="{7399FC16-6C0F-639F-17EB-AC248D6EA000}"/>
          </ac:spMkLst>
        </pc:spChg>
        <pc:spChg chg="add mod">
          <ac:chgData name="Hannah Gates" userId="dbf0f8eb549c1739" providerId="LiveId" clId="{6A5C56FD-3931-416F-A523-CEE459FA779F}" dt="2025-04-28T23:08:37.913" v="4845" actId="113"/>
          <ac:spMkLst>
            <pc:docMk/>
            <pc:sldMk cId="1737850467" sldId="263"/>
            <ac:spMk id="5" creationId="{D33703C9-31F9-8731-55F2-FEC56E224488}"/>
          </ac:spMkLst>
        </pc:spChg>
      </pc:sldChg>
      <pc:sldChg chg="addSp delSp modSp add mod">
        <pc:chgData name="Hannah Gates" userId="dbf0f8eb549c1739" providerId="LiveId" clId="{6A5C56FD-3931-416F-A523-CEE459FA779F}" dt="2025-04-28T23:08:48.904" v="4847" actId="113"/>
        <pc:sldMkLst>
          <pc:docMk/>
          <pc:sldMk cId="470938759" sldId="264"/>
        </pc:sldMkLst>
        <pc:spChg chg="del mod">
          <ac:chgData name="Hannah Gates" userId="dbf0f8eb549c1739" providerId="LiveId" clId="{6A5C56FD-3931-416F-A523-CEE459FA779F}" dt="2025-04-28T22:44:44.502" v="4566" actId="478"/>
          <ac:spMkLst>
            <pc:docMk/>
            <pc:sldMk cId="470938759" sldId="264"/>
            <ac:spMk id="2" creationId="{EC6E76B8-92E0-049E-8851-0DE29C5083D8}"/>
          </ac:spMkLst>
        </pc:spChg>
        <pc:spChg chg="add mod">
          <ac:chgData name="Hannah Gates" userId="dbf0f8eb549c1739" providerId="LiveId" clId="{6A5C56FD-3931-416F-A523-CEE459FA779F}" dt="2025-04-28T23:08:48.904" v="4847" actId="113"/>
          <ac:spMkLst>
            <pc:docMk/>
            <pc:sldMk cId="470938759" sldId="264"/>
            <ac:spMk id="8" creationId="{EF89F819-9F6F-527D-B76F-8DB234D208AD}"/>
          </ac:spMkLst>
        </pc:spChg>
        <pc:spChg chg="add del mod">
          <ac:chgData name="Hannah Gates" userId="dbf0f8eb549c1739" providerId="LiveId" clId="{6A5C56FD-3931-416F-A523-CEE459FA779F}" dt="2025-04-28T22:44:48.480" v="4568" actId="478"/>
          <ac:spMkLst>
            <pc:docMk/>
            <pc:sldMk cId="470938759" sldId="264"/>
            <ac:spMk id="11" creationId="{B81125FE-4839-52CB-90CE-73C355894872}"/>
          </ac:spMkLst>
        </pc:spChg>
        <pc:spChg chg="add mod">
          <ac:chgData name="Hannah Gates" userId="dbf0f8eb549c1739" providerId="LiveId" clId="{6A5C56FD-3931-416F-A523-CEE459FA779F}" dt="2025-04-28T22:44:44.972" v="4567"/>
          <ac:spMkLst>
            <pc:docMk/>
            <pc:sldMk cId="470938759" sldId="264"/>
            <ac:spMk id="12" creationId="{C0CF1D66-6B9D-C12F-B679-63BC50116865}"/>
          </ac:spMkLst>
        </pc:spChg>
        <pc:picChg chg="add mod">
          <ac:chgData name="Hannah Gates" userId="dbf0f8eb549c1739" providerId="LiveId" clId="{6A5C56FD-3931-416F-A523-CEE459FA779F}" dt="2025-04-28T22:44:55.114" v="4570" actId="14100"/>
          <ac:picMkLst>
            <pc:docMk/>
            <pc:sldMk cId="470938759" sldId="264"/>
            <ac:picMk id="4" creationId="{65D913FD-5B88-7BD2-B0FB-8FA5BD42A075}"/>
          </ac:picMkLst>
        </pc:picChg>
        <pc:picChg chg="del">
          <ac:chgData name="Hannah Gates" userId="dbf0f8eb549c1739" providerId="LiveId" clId="{6A5C56FD-3931-416F-A523-CEE459FA779F}" dt="2025-04-28T22:30:07.098" v="3828" actId="478"/>
          <ac:picMkLst>
            <pc:docMk/>
            <pc:sldMk cId="470938759" sldId="264"/>
            <ac:picMk id="5" creationId="{CFFB98D4-44E2-5610-46DE-37E24FF6A854}"/>
          </ac:picMkLst>
        </pc:picChg>
        <pc:picChg chg="add mod">
          <ac:chgData name="Hannah Gates" userId="dbf0f8eb549c1739" providerId="LiveId" clId="{6A5C56FD-3931-416F-A523-CEE459FA779F}" dt="2025-04-28T22:44:57.543" v="4571" actId="14100"/>
          <ac:picMkLst>
            <pc:docMk/>
            <pc:sldMk cId="470938759" sldId="264"/>
            <ac:picMk id="6" creationId="{4BB47CE9-49F4-A9CD-23C4-EF8319A794DA}"/>
          </ac:picMkLst>
        </pc:picChg>
        <pc:picChg chg="del">
          <ac:chgData name="Hannah Gates" userId="dbf0f8eb549c1739" providerId="LiveId" clId="{6A5C56FD-3931-416F-A523-CEE459FA779F}" dt="2025-04-28T22:30:07.098" v="3828" actId="478"/>
          <ac:picMkLst>
            <pc:docMk/>
            <pc:sldMk cId="470938759" sldId="264"/>
            <ac:picMk id="7" creationId="{C9A06E74-E4C2-14C1-F0B1-F4E4BE62DFB0}"/>
          </ac:picMkLst>
        </pc:picChg>
        <pc:picChg chg="del">
          <ac:chgData name="Hannah Gates" userId="dbf0f8eb549c1739" providerId="LiveId" clId="{6A5C56FD-3931-416F-A523-CEE459FA779F}" dt="2025-04-28T22:29:57.260" v="3825" actId="478"/>
          <ac:picMkLst>
            <pc:docMk/>
            <pc:sldMk cId="470938759" sldId="264"/>
            <ac:picMk id="9" creationId="{AE4F1E0D-A2A6-5E94-1739-5D0ACA3E55EC}"/>
          </ac:picMkLst>
        </pc:picChg>
      </pc:sldChg>
      <pc:sldChg chg="addSp delSp modSp new mod modClrScheme chgLayout">
        <pc:chgData name="Hannah Gates" userId="dbf0f8eb549c1739" providerId="LiveId" clId="{6A5C56FD-3931-416F-A523-CEE459FA779F}" dt="2025-04-28T23:09:46.762" v="4881" actId="122"/>
        <pc:sldMkLst>
          <pc:docMk/>
          <pc:sldMk cId="1086203609" sldId="265"/>
        </pc:sldMkLst>
        <pc:spChg chg="del mod ord">
          <ac:chgData name="Hannah Gates" userId="dbf0f8eb549c1739" providerId="LiveId" clId="{6A5C56FD-3931-416F-A523-CEE459FA779F}" dt="2025-04-28T23:09:30.270" v="4862" actId="700"/>
          <ac:spMkLst>
            <pc:docMk/>
            <pc:sldMk cId="1086203609" sldId="265"/>
            <ac:spMk id="2" creationId="{104747CA-9CC0-6C3E-E7BE-AD64ED2D2102}"/>
          </ac:spMkLst>
        </pc:spChg>
        <pc:spChg chg="del">
          <ac:chgData name="Hannah Gates" userId="dbf0f8eb549c1739" providerId="LiveId" clId="{6A5C56FD-3931-416F-A523-CEE459FA779F}" dt="2025-04-28T23:09:30.270" v="4862" actId="700"/>
          <ac:spMkLst>
            <pc:docMk/>
            <pc:sldMk cId="1086203609" sldId="265"/>
            <ac:spMk id="3" creationId="{0545E7C2-FD7C-133D-489C-D6202AE70842}"/>
          </ac:spMkLst>
        </pc:spChg>
        <pc:spChg chg="add mod ord">
          <ac:chgData name="Hannah Gates" userId="dbf0f8eb549c1739" providerId="LiveId" clId="{6A5C56FD-3931-416F-A523-CEE459FA779F}" dt="2025-04-28T23:09:46.762" v="4881" actId="122"/>
          <ac:spMkLst>
            <pc:docMk/>
            <pc:sldMk cId="1086203609" sldId="265"/>
            <ac:spMk id="4" creationId="{491088D3-3953-2A69-BF95-264E6E33C41B}"/>
          </ac:spMkLst>
        </pc:spChg>
      </pc:sldChg>
      <pc:sldChg chg="addSp delSp modSp add mod">
        <pc:chgData name="Hannah Gates" userId="dbf0f8eb549c1739" providerId="LiveId" clId="{6A5C56FD-3931-416F-A523-CEE459FA779F}" dt="2025-04-28T23:10:38.262" v="4923" actId="1076"/>
        <pc:sldMkLst>
          <pc:docMk/>
          <pc:sldMk cId="123010988" sldId="266"/>
        </pc:sldMkLst>
        <pc:spChg chg="del">
          <ac:chgData name="Hannah Gates" userId="dbf0f8eb549c1739" providerId="LiveId" clId="{6A5C56FD-3931-416F-A523-CEE459FA779F}" dt="2025-04-28T23:10:31.693" v="4921" actId="478"/>
          <ac:spMkLst>
            <pc:docMk/>
            <pc:sldMk cId="123010988" sldId="266"/>
            <ac:spMk id="3" creationId="{FEC86A3C-C5E8-77A9-5545-6B2195E63897}"/>
          </ac:spMkLst>
        </pc:spChg>
        <pc:spChg chg="del">
          <ac:chgData name="Hannah Gates" userId="dbf0f8eb549c1739" providerId="LiveId" clId="{6A5C56FD-3931-416F-A523-CEE459FA779F}" dt="2025-04-28T23:10:31.693" v="4921" actId="478"/>
          <ac:spMkLst>
            <pc:docMk/>
            <pc:sldMk cId="123010988" sldId="266"/>
            <ac:spMk id="4" creationId="{E5F3CFF5-66D5-E2E4-28CF-EF2F15B5AB47}"/>
          </ac:spMkLst>
        </pc:spChg>
        <pc:spChg chg="del">
          <ac:chgData name="Hannah Gates" userId="dbf0f8eb549c1739" providerId="LiveId" clId="{6A5C56FD-3931-416F-A523-CEE459FA779F}" dt="2025-04-28T23:10:31.693" v="4921" actId="478"/>
          <ac:spMkLst>
            <pc:docMk/>
            <pc:sldMk cId="123010988" sldId="266"/>
            <ac:spMk id="5" creationId="{1DB7B225-70C2-4821-432A-125A32CCD52F}"/>
          </ac:spMkLst>
        </pc:spChg>
        <pc:spChg chg="add mod">
          <ac:chgData name="Hannah Gates" userId="dbf0f8eb549c1739" providerId="LiveId" clId="{6A5C56FD-3931-416F-A523-CEE459FA779F}" dt="2025-04-28T23:10:34.641" v="4922" actId="1076"/>
          <ac:spMkLst>
            <pc:docMk/>
            <pc:sldMk cId="123010988" sldId="266"/>
            <ac:spMk id="6" creationId="{E085A5FE-5FF9-72FA-996D-B76623B72BF4}"/>
          </ac:spMkLst>
        </pc:spChg>
        <pc:spChg chg="add mod">
          <ac:chgData name="Hannah Gates" userId="dbf0f8eb549c1739" providerId="LiveId" clId="{6A5C56FD-3931-416F-A523-CEE459FA779F}" dt="2025-04-28T23:10:38.262" v="4923" actId="1076"/>
          <ac:spMkLst>
            <pc:docMk/>
            <pc:sldMk cId="123010988" sldId="266"/>
            <ac:spMk id="7" creationId="{A81EF132-59B8-1044-C2A6-43B16502FA18}"/>
          </ac:spMkLst>
        </pc:spChg>
      </pc:sldChg>
    </pc:docChg>
  </pc:docChgLst>
  <pc:docChgLst>
    <pc:chgData name="Vaishnavey SR [C B E]" userId="jiukH1g0lBCCCvTQ1Q/OiZdVKZJsAy7GY19TlkEDy70=" providerId="None" clId="Web-{ACF49C45-CE46-4255-BBF5-82A58856294F}"/>
    <pc:docChg chg="modSld">
      <pc:chgData name="Vaishnavey SR [C B E]" userId="jiukH1g0lBCCCvTQ1Q/OiZdVKZJsAy7GY19TlkEDy70=" providerId="None" clId="Web-{ACF49C45-CE46-4255-BBF5-82A58856294F}" dt="2025-05-08T23:02:56.722" v="9" actId="14100"/>
      <pc:docMkLst>
        <pc:docMk/>
      </pc:docMkLst>
      <pc:sldChg chg="addSp delSp modSp">
        <pc:chgData name="Vaishnavey SR [C B E]" userId="jiukH1g0lBCCCvTQ1Q/OiZdVKZJsAy7GY19TlkEDy70=" providerId="None" clId="Web-{ACF49C45-CE46-4255-BBF5-82A58856294F}" dt="2025-05-08T23:02:56.722" v="9" actId="14100"/>
        <pc:sldMkLst>
          <pc:docMk/>
          <pc:sldMk cId="629351763" sldId="267"/>
        </pc:sldMkLst>
        <pc:spChg chg="mod">
          <ac:chgData name="Vaishnavey SR [C B E]" userId="jiukH1g0lBCCCvTQ1Q/OiZdVKZJsAy7GY19TlkEDy70=" providerId="None" clId="Web-{ACF49C45-CE46-4255-BBF5-82A58856294F}" dt="2025-05-08T23:02:54.972" v="8" actId="1076"/>
          <ac:spMkLst>
            <pc:docMk/>
            <pc:sldMk cId="629351763" sldId="267"/>
            <ac:spMk id="5" creationId="{AE77A523-F7C5-49BD-D8EF-A4656E63AED4}"/>
          </ac:spMkLst>
        </pc:spChg>
        <pc:picChg chg="add mod">
          <ac:chgData name="Vaishnavey SR [C B E]" userId="jiukH1g0lBCCCvTQ1Q/OiZdVKZJsAy7GY19TlkEDy70=" providerId="None" clId="Web-{ACF49C45-CE46-4255-BBF5-82A58856294F}" dt="2025-05-08T23:02:56.722" v="9" actId="14100"/>
          <ac:picMkLst>
            <pc:docMk/>
            <pc:sldMk cId="629351763" sldId="267"/>
            <ac:picMk id="4" creationId="{8F716C21-5F2B-4C3E-8012-8DE3581DC859}"/>
          </ac:picMkLst>
        </pc:picChg>
        <pc:picChg chg="del">
          <ac:chgData name="Vaishnavey SR [C B E]" userId="jiukH1g0lBCCCvTQ1Q/OiZdVKZJsAy7GY19TlkEDy70=" providerId="None" clId="Web-{ACF49C45-CE46-4255-BBF5-82A58856294F}" dt="2025-05-08T23:02:36.300" v="0"/>
          <ac:picMkLst>
            <pc:docMk/>
            <pc:sldMk cId="629351763" sldId="267"/>
            <ac:picMk id="8" creationId="{3E52193E-434B-209F-606D-2021960AE591}"/>
          </ac:picMkLst>
        </pc:picChg>
      </pc:sldChg>
    </pc:docChg>
  </pc:docChgLst>
  <pc:docChgLst>
    <pc:chgData name="Vaishnavey SR [C B E]" userId="jiukH1g0lBCCCvTQ1Q/OiZdVKZJsAy7GY19TlkEDy70=" providerId="None" clId="Web-{C772AF8E-AF99-4821-BD27-F6317202EE81}"/>
    <pc:docChg chg="modSld">
      <pc:chgData name="Vaishnavey SR [C B E]" userId="jiukH1g0lBCCCvTQ1Q/OiZdVKZJsAy7GY19TlkEDy70=" providerId="None" clId="Web-{C772AF8E-AF99-4821-BD27-F6317202EE81}" dt="2025-05-09T00:02:10.183" v="5" actId="1076"/>
      <pc:docMkLst>
        <pc:docMk/>
      </pc:docMkLst>
      <pc:sldChg chg="modSp">
        <pc:chgData name="Vaishnavey SR [C B E]" userId="jiukH1g0lBCCCvTQ1Q/OiZdVKZJsAy7GY19TlkEDy70=" providerId="None" clId="Web-{C772AF8E-AF99-4821-BD27-F6317202EE81}" dt="2025-05-09T00:02:10.183" v="5" actId="1076"/>
        <pc:sldMkLst>
          <pc:docMk/>
          <pc:sldMk cId="1422750838" sldId="270"/>
        </pc:sldMkLst>
        <pc:picChg chg="mod modCrop">
          <ac:chgData name="Vaishnavey SR [C B E]" userId="jiukH1g0lBCCCvTQ1Q/OiZdVKZJsAy7GY19TlkEDy70=" providerId="None" clId="Web-{C772AF8E-AF99-4821-BD27-F6317202EE81}" dt="2025-05-09T00:02:10.183" v="5" actId="1076"/>
          <ac:picMkLst>
            <pc:docMk/>
            <pc:sldMk cId="1422750838" sldId="270"/>
            <ac:picMk id="3" creationId="{E6F09309-3222-41A0-FB32-5502A67B9A4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55E0A1-52A7-4B25-9C72-83DADA7A5793}"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3C91F631-C429-4A11-80F4-40E75507BB22}">
      <dgm:prSet custT="1"/>
      <dgm:spPr/>
      <dgm:t>
        <a:bodyPr/>
        <a:lstStyle/>
        <a:p>
          <a:pPr>
            <a:lnSpc>
              <a:spcPct val="100000"/>
            </a:lnSpc>
          </a:pPr>
          <a:r>
            <a:rPr lang="en-US" sz="1600" b="0">
              <a:latin typeface="Gill Sans MT"/>
            </a:rPr>
            <a:t>Using the geometry optimized ligand structure, the ligand was docked to the DNA using AutoDock4 </a:t>
          </a:r>
          <a:r>
            <a:rPr lang="en-US" sz="1600" b="0" err="1">
              <a:latin typeface="Gill Sans MT"/>
            </a:rPr>
            <a:t>MGLTools</a:t>
          </a:r>
          <a:r>
            <a:rPr lang="en-US" sz="1600" b="0">
              <a:latin typeface="Gill Sans MT"/>
            </a:rPr>
            <a:t> version1.5.6  &amp; Vina 1.1.2</a:t>
          </a:r>
        </a:p>
        <a:p>
          <a:pPr>
            <a:lnSpc>
              <a:spcPct val="100000"/>
            </a:lnSpc>
          </a:pPr>
          <a:r>
            <a:rPr lang="en-US" sz="1600">
              <a:latin typeface="Gill Sans MT"/>
            </a:rPr>
            <a:t>Box dimensions: [40 40 40]</a:t>
          </a:r>
        </a:p>
      </dgm:t>
    </dgm:pt>
    <dgm:pt modelId="{6BF0DA06-4114-4DAC-AEF9-F3D1C4AD2708}" type="parTrans" cxnId="{1D0FCA1E-BC64-40A4-96DB-3CB8AB574586}">
      <dgm:prSet/>
      <dgm:spPr/>
      <dgm:t>
        <a:bodyPr/>
        <a:lstStyle/>
        <a:p>
          <a:endParaRPr lang="en-US"/>
        </a:p>
      </dgm:t>
    </dgm:pt>
    <dgm:pt modelId="{DADE586E-9964-48C2-99AC-6238C023E6B1}" type="sibTrans" cxnId="{1D0FCA1E-BC64-40A4-96DB-3CB8AB574586}">
      <dgm:prSet/>
      <dgm:spPr/>
      <dgm:t>
        <a:bodyPr/>
        <a:lstStyle/>
        <a:p>
          <a:endParaRPr lang="en-US"/>
        </a:p>
      </dgm:t>
    </dgm:pt>
    <dgm:pt modelId="{804F329A-36D9-401C-9E11-1EC772B6DA1B}">
      <dgm:prSet phldr="0"/>
      <dgm:spPr/>
      <dgm:t>
        <a:bodyPr/>
        <a:lstStyle/>
        <a:p>
          <a:pPr>
            <a:lnSpc>
              <a:spcPct val="100000"/>
            </a:lnSpc>
            <a:defRPr b="1"/>
          </a:pPr>
          <a:r>
            <a:rPr lang="en-US">
              <a:latin typeface="Gill Sans MT"/>
            </a:rPr>
            <a:t>System Selection and Preparation: </a:t>
          </a:r>
        </a:p>
      </dgm:t>
    </dgm:pt>
    <dgm:pt modelId="{003E5E15-4DEC-4897-8E41-28BADC942452}" type="parTrans" cxnId="{63AF820F-3314-4462-BB42-3A1C6A65721B}">
      <dgm:prSet/>
      <dgm:spPr/>
      <dgm:t>
        <a:bodyPr/>
        <a:lstStyle/>
        <a:p>
          <a:endParaRPr lang="en-US"/>
        </a:p>
      </dgm:t>
    </dgm:pt>
    <dgm:pt modelId="{410863B4-36EB-4ABA-A05D-89D2D7474CDF}" type="sibTrans" cxnId="{63AF820F-3314-4462-BB42-3A1C6A65721B}">
      <dgm:prSet/>
      <dgm:spPr/>
      <dgm:t>
        <a:bodyPr/>
        <a:lstStyle/>
        <a:p>
          <a:endParaRPr lang="en-US"/>
        </a:p>
      </dgm:t>
    </dgm:pt>
    <dgm:pt modelId="{13334EDB-6AC5-4E03-8804-3B7D7B911BF2}">
      <dgm:prSet phldr="0" custT="1"/>
      <dgm:spPr/>
      <dgm:t>
        <a:bodyPr/>
        <a:lstStyle/>
        <a:p>
          <a:pPr>
            <a:lnSpc>
              <a:spcPct val="100000"/>
            </a:lnSpc>
          </a:pPr>
          <a:r>
            <a:rPr lang="en-US" sz="1600" b="0">
              <a:latin typeface="Gill Sans MT"/>
            </a:rPr>
            <a:t>3,6-bis(4,5-dihydro-1H-imidazol-2-yl)-9H-carbazole was loaded into </a:t>
          </a:r>
          <a:r>
            <a:rPr lang="en-US" sz="1600" b="0" err="1">
              <a:latin typeface="Gill Sans MT"/>
            </a:rPr>
            <a:t>WebMO</a:t>
          </a:r>
          <a:r>
            <a:rPr lang="en-US" sz="1600" b="0">
              <a:latin typeface="Gill Sans MT"/>
            </a:rPr>
            <a:t> and exported as a </a:t>
          </a:r>
          <a:r>
            <a:rPr lang="en-US" sz="1600" b="0" err="1">
              <a:latin typeface="Gill Sans MT"/>
            </a:rPr>
            <a:t>pdb</a:t>
          </a:r>
          <a:r>
            <a:rPr lang="en-US" sz="1600" b="0">
              <a:latin typeface="Gill Sans MT"/>
            </a:rPr>
            <a:t>. </a:t>
          </a:r>
        </a:p>
      </dgm:t>
    </dgm:pt>
    <dgm:pt modelId="{80C1CFC6-92D5-40EA-A607-8D99FDE496BA}" type="parTrans" cxnId="{C5899672-532F-441B-B4DC-ABB9D138149F}">
      <dgm:prSet/>
      <dgm:spPr/>
      <dgm:t>
        <a:bodyPr/>
        <a:lstStyle/>
        <a:p>
          <a:endParaRPr lang="en-US"/>
        </a:p>
      </dgm:t>
    </dgm:pt>
    <dgm:pt modelId="{91B89D3A-DDAF-4024-96C5-D99B7546BA72}" type="sibTrans" cxnId="{C5899672-532F-441B-B4DC-ABB9D138149F}">
      <dgm:prSet/>
      <dgm:spPr/>
      <dgm:t>
        <a:bodyPr/>
        <a:lstStyle/>
        <a:p>
          <a:endParaRPr lang="en-US"/>
        </a:p>
      </dgm:t>
    </dgm:pt>
    <dgm:pt modelId="{1952ADE7-7DF6-411F-A62A-0E1217947A94}">
      <dgm:prSet phldr="0" custT="1"/>
      <dgm:spPr/>
      <dgm:t>
        <a:bodyPr/>
        <a:lstStyle/>
        <a:p>
          <a:pPr>
            <a:lnSpc>
              <a:spcPct val="100000"/>
            </a:lnSpc>
          </a:pPr>
          <a:r>
            <a:rPr lang="en-US" sz="1600" b="0">
              <a:latin typeface="Gill Sans MT"/>
            </a:rPr>
            <a:t>Open Babel was utilized to convert the ligand PDB to a readable input file for Gaussian16.</a:t>
          </a:r>
        </a:p>
      </dgm:t>
    </dgm:pt>
    <dgm:pt modelId="{14DA6ABF-6A67-4091-80DD-2E8C343AD617}" type="parTrans" cxnId="{48F45A74-3C19-46A1-9D80-575F5CB442CC}">
      <dgm:prSet/>
      <dgm:spPr/>
      <dgm:t>
        <a:bodyPr/>
        <a:lstStyle/>
        <a:p>
          <a:endParaRPr lang="en-US"/>
        </a:p>
      </dgm:t>
    </dgm:pt>
    <dgm:pt modelId="{8EF67F99-519A-41F1-8FC9-F776582B93A0}" type="sibTrans" cxnId="{48F45A74-3C19-46A1-9D80-575F5CB442CC}">
      <dgm:prSet/>
      <dgm:spPr/>
      <dgm:t>
        <a:bodyPr/>
        <a:lstStyle/>
        <a:p>
          <a:endParaRPr lang="en-US"/>
        </a:p>
      </dgm:t>
    </dgm:pt>
    <dgm:pt modelId="{F5BAA321-1C4B-4DEE-A452-B1B3211F7F82}">
      <dgm:prSet phldr="0" custT="1"/>
      <dgm:spPr/>
      <dgm:t>
        <a:bodyPr/>
        <a:lstStyle/>
        <a:p>
          <a:pPr>
            <a:lnSpc>
              <a:spcPct val="100000"/>
            </a:lnSpc>
          </a:pPr>
          <a:r>
            <a:rPr lang="en-US" sz="1600" b="0">
              <a:latin typeface="Gill Sans MT"/>
            </a:rPr>
            <a:t>The DNA crystal structure (PDB ID: 195D) was obtained from the Protein Data Bank and cleaned using </a:t>
          </a:r>
          <a:r>
            <a:rPr lang="en-US" sz="1600" b="0" err="1">
              <a:latin typeface="Gill Sans MT"/>
            </a:rPr>
            <a:t>PyMOL</a:t>
          </a:r>
          <a:r>
            <a:rPr lang="en-US" sz="1600" b="0">
              <a:latin typeface="Gill Sans MT"/>
            </a:rPr>
            <a:t> where water molecules and the original ligand are removed to achieve a DNA only </a:t>
          </a:r>
          <a:r>
            <a:rPr lang="en-US" sz="1600" b="0" err="1">
              <a:latin typeface="Gill Sans MT"/>
            </a:rPr>
            <a:t>pdb</a:t>
          </a:r>
          <a:r>
            <a:rPr lang="en-US" sz="1600" b="0">
              <a:latin typeface="Gill Sans MT"/>
            </a:rPr>
            <a:t> file</a:t>
          </a:r>
          <a:r>
            <a:rPr lang="en-US" sz="1100" b="0">
              <a:latin typeface="Gill Sans MT"/>
            </a:rPr>
            <a:t>.</a:t>
          </a:r>
        </a:p>
      </dgm:t>
    </dgm:pt>
    <dgm:pt modelId="{90778A0A-E2BD-4008-A401-4BFECAD0BEF2}" type="parTrans" cxnId="{9A8515E8-1081-41BC-BDD4-7A0C7D8B8D36}">
      <dgm:prSet/>
      <dgm:spPr/>
      <dgm:t>
        <a:bodyPr/>
        <a:lstStyle/>
        <a:p>
          <a:endParaRPr lang="en-US"/>
        </a:p>
      </dgm:t>
    </dgm:pt>
    <dgm:pt modelId="{8B1D2EF8-8EFF-44E0-B3CE-27AAABD6E60B}" type="sibTrans" cxnId="{9A8515E8-1081-41BC-BDD4-7A0C7D8B8D36}">
      <dgm:prSet/>
      <dgm:spPr/>
      <dgm:t>
        <a:bodyPr/>
        <a:lstStyle/>
        <a:p>
          <a:endParaRPr lang="en-US"/>
        </a:p>
      </dgm:t>
    </dgm:pt>
    <dgm:pt modelId="{787DB138-2BEB-42A5-B491-706709B1E3E2}">
      <dgm:prSet phldr="0"/>
      <dgm:spPr/>
      <dgm:t>
        <a:bodyPr/>
        <a:lstStyle/>
        <a:p>
          <a:pPr>
            <a:lnSpc>
              <a:spcPct val="100000"/>
            </a:lnSpc>
            <a:defRPr b="1"/>
          </a:pPr>
          <a:r>
            <a:rPr lang="en-US">
              <a:latin typeface="Gill Sans MT"/>
            </a:rPr>
            <a:t>Molecular Geometry Optimization</a:t>
          </a:r>
          <a:r>
            <a:rPr lang="en-US" b="0">
              <a:latin typeface="Gill Sans MT"/>
            </a:rPr>
            <a:t>:</a:t>
          </a:r>
          <a:endParaRPr lang="en-US">
            <a:latin typeface="Gill Sans MT"/>
          </a:endParaRPr>
        </a:p>
      </dgm:t>
    </dgm:pt>
    <dgm:pt modelId="{0F08E1BD-491D-4D8B-A658-5127BA35621A}" type="parTrans" cxnId="{074AEF86-3EF1-454B-AA5E-B791811456C2}">
      <dgm:prSet/>
      <dgm:spPr/>
      <dgm:t>
        <a:bodyPr/>
        <a:lstStyle/>
        <a:p>
          <a:endParaRPr lang="en-US"/>
        </a:p>
      </dgm:t>
    </dgm:pt>
    <dgm:pt modelId="{31171E85-5421-48CF-AFEC-34417700960F}" type="sibTrans" cxnId="{074AEF86-3EF1-454B-AA5E-B791811456C2}">
      <dgm:prSet/>
      <dgm:spPr/>
      <dgm:t>
        <a:bodyPr/>
        <a:lstStyle/>
        <a:p>
          <a:endParaRPr lang="en-US"/>
        </a:p>
      </dgm:t>
    </dgm:pt>
    <dgm:pt modelId="{BE53DA73-84DD-49D7-AEDB-B845110710B4}">
      <dgm:prSet phldr="0" custT="1"/>
      <dgm:spPr/>
      <dgm:t>
        <a:bodyPr/>
        <a:lstStyle/>
        <a:p>
          <a:pPr>
            <a:lnSpc>
              <a:spcPct val="100000"/>
            </a:lnSpc>
          </a:pPr>
          <a:r>
            <a:rPr lang="en-US" sz="1600" b="0">
              <a:latin typeface="Gill Sans MT"/>
            </a:rPr>
            <a:t>Optimization was performed in an implicit water environment using the Self Consistent Reaction Field (SCRF) and the Polarizable Continuum Model (PCM) with the B3LYP functional and 6-31G Basis set.</a:t>
          </a:r>
        </a:p>
      </dgm:t>
    </dgm:pt>
    <dgm:pt modelId="{B5A803AA-4F71-42B9-8F0D-BD979FE9E872}" type="parTrans" cxnId="{C74111E6-F1D6-4344-A989-3CEE1BE2A8A1}">
      <dgm:prSet/>
      <dgm:spPr/>
      <dgm:t>
        <a:bodyPr/>
        <a:lstStyle/>
        <a:p>
          <a:endParaRPr lang="en-US"/>
        </a:p>
      </dgm:t>
    </dgm:pt>
    <dgm:pt modelId="{703BA34A-D46B-48FB-9146-70939513DCCD}" type="sibTrans" cxnId="{C74111E6-F1D6-4344-A989-3CEE1BE2A8A1}">
      <dgm:prSet/>
      <dgm:spPr/>
      <dgm:t>
        <a:bodyPr/>
        <a:lstStyle/>
        <a:p>
          <a:endParaRPr lang="en-US"/>
        </a:p>
      </dgm:t>
    </dgm:pt>
    <dgm:pt modelId="{81C4E077-2441-4418-BF45-7E66C5114A70}">
      <dgm:prSet phldr="0"/>
      <dgm:spPr/>
      <dgm:t>
        <a:bodyPr/>
        <a:lstStyle/>
        <a:p>
          <a:pPr>
            <a:lnSpc>
              <a:spcPct val="100000"/>
            </a:lnSpc>
            <a:defRPr b="1"/>
          </a:pPr>
          <a:r>
            <a:rPr lang="en-US">
              <a:latin typeface="Gill Sans MT"/>
            </a:rPr>
            <a:t>Molecular Docking:</a:t>
          </a:r>
        </a:p>
      </dgm:t>
    </dgm:pt>
    <dgm:pt modelId="{027881EE-F087-4FD1-8A1D-B583C4E7E47C}" type="parTrans" cxnId="{0BFEF46F-B02B-4C71-A64B-D9AA1F4F6F4A}">
      <dgm:prSet/>
      <dgm:spPr/>
      <dgm:t>
        <a:bodyPr/>
        <a:lstStyle/>
        <a:p>
          <a:endParaRPr lang="en-US"/>
        </a:p>
      </dgm:t>
    </dgm:pt>
    <dgm:pt modelId="{31408843-96E9-4FC1-AB96-F0A16A5741FE}" type="sibTrans" cxnId="{0BFEF46F-B02B-4C71-A64B-D9AA1F4F6F4A}">
      <dgm:prSet/>
      <dgm:spPr/>
      <dgm:t>
        <a:bodyPr/>
        <a:lstStyle/>
        <a:p>
          <a:endParaRPr lang="en-US"/>
        </a:p>
      </dgm:t>
    </dgm:pt>
    <dgm:pt modelId="{6CB047C3-A82B-440D-AC65-7C0E47B71F8F}" type="pres">
      <dgm:prSet presAssocID="{9E55E0A1-52A7-4B25-9C72-83DADA7A5793}" presName="root" presStyleCnt="0">
        <dgm:presLayoutVars>
          <dgm:dir/>
          <dgm:resizeHandles val="exact"/>
        </dgm:presLayoutVars>
      </dgm:prSet>
      <dgm:spPr/>
    </dgm:pt>
    <dgm:pt modelId="{E4BD0EEA-53E2-4DCC-A251-6214D9DCAA7F}" type="pres">
      <dgm:prSet presAssocID="{804F329A-36D9-401C-9E11-1EC772B6DA1B}" presName="compNode" presStyleCnt="0"/>
      <dgm:spPr/>
    </dgm:pt>
    <dgm:pt modelId="{346E07C9-1CCE-419F-93D6-E600DAE610C6}" type="pres">
      <dgm:prSet presAssocID="{804F329A-36D9-401C-9E11-1EC772B6DA1B}" presName="iconRect" presStyleLbl="node1" presStyleIdx="0" presStyleCnt="3" custLinFactNeighborY="-1551"/>
      <dgm:spPr/>
    </dgm:pt>
    <dgm:pt modelId="{060CD513-D14A-481F-B2C7-640A9B4B3318}" type="pres">
      <dgm:prSet presAssocID="{804F329A-36D9-401C-9E11-1EC772B6DA1B}" presName="iconSpace" presStyleCnt="0"/>
      <dgm:spPr/>
    </dgm:pt>
    <dgm:pt modelId="{CFC30794-C6D7-4A74-A968-534DA327FD72}" type="pres">
      <dgm:prSet presAssocID="{804F329A-36D9-401C-9E11-1EC772B6DA1B}" presName="parTx" presStyleLbl="revTx" presStyleIdx="0" presStyleCnt="6">
        <dgm:presLayoutVars>
          <dgm:chMax val="0"/>
          <dgm:chPref val="0"/>
        </dgm:presLayoutVars>
      </dgm:prSet>
      <dgm:spPr/>
    </dgm:pt>
    <dgm:pt modelId="{00DC456F-75E6-45FE-A1C0-03A6C20E1F64}" type="pres">
      <dgm:prSet presAssocID="{804F329A-36D9-401C-9E11-1EC772B6DA1B}" presName="txSpace" presStyleCnt="0"/>
      <dgm:spPr/>
    </dgm:pt>
    <dgm:pt modelId="{AD521D1E-9FB8-4071-9FF7-35E96DBC61CD}" type="pres">
      <dgm:prSet presAssocID="{804F329A-36D9-401C-9E11-1EC772B6DA1B}" presName="desTx" presStyleLbl="revTx" presStyleIdx="1" presStyleCnt="6">
        <dgm:presLayoutVars/>
      </dgm:prSet>
      <dgm:spPr/>
    </dgm:pt>
    <dgm:pt modelId="{186C4990-3279-4002-BA39-594BC03FEBC4}" type="pres">
      <dgm:prSet presAssocID="{410863B4-36EB-4ABA-A05D-89D2D7474CDF}" presName="sibTrans" presStyleCnt="0"/>
      <dgm:spPr/>
    </dgm:pt>
    <dgm:pt modelId="{7959CD62-6DFC-4CB0-9DCA-D569E20682EA}" type="pres">
      <dgm:prSet presAssocID="{787DB138-2BEB-42A5-B491-706709B1E3E2}" presName="compNode" presStyleCnt="0"/>
      <dgm:spPr/>
    </dgm:pt>
    <dgm:pt modelId="{77EF5A92-04D8-44C2-A11F-7B4458C01454}" type="pres">
      <dgm:prSet presAssocID="{787DB138-2BEB-42A5-B491-706709B1E3E2}" presName="iconRect" presStyleLbl="node1" presStyleIdx="1" presStyleCnt="3"/>
      <dgm:spPr/>
    </dgm:pt>
    <dgm:pt modelId="{0D19462C-5CD4-425A-B12F-151315E557F2}" type="pres">
      <dgm:prSet presAssocID="{787DB138-2BEB-42A5-B491-706709B1E3E2}" presName="iconSpace" presStyleCnt="0"/>
      <dgm:spPr/>
    </dgm:pt>
    <dgm:pt modelId="{F569E988-6A8B-471A-B60D-2F62D3F3D5D8}" type="pres">
      <dgm:prSet presAssocID="{787DB138-2BEB-42A5-B491-706709B1E3E2}" presName="parTx" presStyleLbl="revTx" presStyleIdx="2" presStyleCnt="6">
        <dgm:presLayoutVars>
          <dgm:chMax val="0"/>
          <dgm:chPref val="0"/>
        </dgm:presLayoutVars>
      </dgm:prSet>
      <dgm:spPr/>
    </dgm:pt>
    <dgm:pt modelId="{384FD217-D439-4517-8964-41FE31C67003}" type="pres">
      <dgm:prSet presAssocID="{787DB138-2BEB-42A5-B491-706709B1E3E2}" presName="txSpace" presStyleCnt="0"/>
      <dgm:spPr/>
    </dgm:pt>
    <dgm:pt modelId="{2F09EC65-F938-4587-9E31-DCFCC0389C1F}" type="pres">
      <dgm:prSet presAssocID="{787DB138-2BEB-42A5-B491-706709B1E3E2}" presName="desTx" presStyleLbl="revTx" presStyleIdx="3" presStyleCnt="6">
        <dgm:presLayoutVars/>
      </dgm:prSet>
      <dgm:spPr/>
    </dgm:pt>
    <dgm:pt modelId="{F2C4DD02-AC30-46BC-B63E-430CB976E18B}" type="pres">
      <dgm:prSet presAssocID="{31171E85-5421-48CF-AFEC-34417700960F}" presName="sibTrans" presStyleCnt="0"/>
      <dgm:spPr/>
    </dgm:pt>
    <dgm:pt modelId="{5A308784-52B8-4862-9E3D-20F255FDF3AD}" type="pres">
      <dgm:prSet presAssocID="{81C4E077-2441-4418-BF45-7E66C5114A70}" presName="compNode" presStyleCnt="0"/>
      <dgm:spPr/>
    </dgm:pt>
    <dgm:pt modelId="{4BA478C0-3454-44AC-A269-35C7E2E051B6}" type="pres">
      <dgm:prSet presAssocID="{81C4E077-2441-4418-BF45-7E66C5114A70}" presName="iconRect" presStyleLbl="node1" presStyleIdx="2" presStyleCnt="3"/>
      <dgm:spPr/>
    </dgm:pt>
    <dgm:pt modelId="{846D9CA4-D316-4B15-8A66-0AB5361EB89D}" type="pres">
      <dgm:prSet presAssocID="{81C4E077-2441-4418-BF45-7E66C5114A70}" presName="iconSpace" presStyleCnt="0"/>
      <dgm:spPr/>
    </dgm:pt>
    <dgm:pt modelId="{33516014-609C-48B1-ABA1-B0DBA62C7096}" type="pres">
      <dgm:prSet presAssocID="{81C4E077-2441-4418-BF45-7E66C5114A70}" presName="parTx" presStyleLbl="revTx" presStyleIdx="4" presStyleCnt="6">
        <dgm:presLayoutVars>
          <dgm:chMax val="0"/>
          <dgm:chPref val="0"/>
        </dgm:presLayoutVars>
      </dgm:prSet>
      <dgm:spPr/>
    </dgm:pt>
    <dgm:pt modelId="{FB66AD35-F4B6-42F0-B220-8F72DB11ECC1}" type="pres">
      <dgm:prSet presAssocID="{81C4E077-2441-4418-BF45-7E66C5114A70}" presName="txSpace" presStyleCnt="0"/>
      <dgm:spPr/>
    </dgm:pt>
    <dgm:pt modelId="{6B790729-AD48-488E-8922-BE0C7AFA2CE7}" type="pres">
      <dgm:prSet presAssocID="{81C4E077-2441-4418-BF45-7E66C5114A70}" presName="desTx" presStyleLbl="revTx" presStyleIdx="5" presStyleCnt="6">
        <dgm:presLayoutVars/>
      </dgm:prSet>
      <dgm:spPr/>
    </dgm:pt>
  </dgm:ptLst>
  <dgm:cxnLst>
    <dgm:cxn modelId="{63AF820F-3314-4462-BB42-3A1C6A65721B}" srcId="{9E55E0A1-52A7-4B25-9C72-83DADA7A5793}" destId="{804F329A-36D9-401C-9E11-1EC772B6DA1B}" srcOrd="0" destOrd="0" parTransId="{003E5E15-4DEC-4897-8E41-28BADC942452}" sibTransId="{410863B4-36EB-4ABA-A05D-89D2D7474CDF}"/>
    <dgm:cxn modelId="{09CFB216-708C-4388-A940-B3DC83155B8D}" type="presOf" srcId="{787DB138-2BEB-42A5-B491-706709B1E3E2}" destId="{F569E988-6A8B-471A-B60D-2F62D3F3D5D8}" srcOrd="0" destOrd="0" presId="urn:microsoft.com/office/officeart/2018/5/layout/CenteredIconLabelDescriptionList"/>
    <dgm:cxn modelId="{7142B91A-C8BE-4C58-9E77-9AD02171B0DD}" type="presOf" srcId="{81C4E077-2441-4418-BF45-7E66C5114A70}" destId="{33516014-609C-48B1-ABA1-B0DBA62C7096}" srcOrd="0" destOrd="0" presId="urn:microsoft.com/office/officeart/2018/5/layout/CenteredIconLabelDescriptionList"/>
    <dgm:cxn modelId="{1D0FCA1E-BC64-40A4-96DB-3CB8AB574586}" srcId="{81C4E077-2441-4418-BF45-7E66C5114A70}" destId="{3C91F631-C429-4A11-80F4-40E75507BB22}" srcOrd="0" destOrd="0" parTransId="{6BF0DA06-4114-4DAC-AEF9-F3D1C4AD2708}" sibTransId="{DADE586E-9964-48C2-99AC-6238C023E6B1}"/>
    <dgm:cxn modelId="{2272F932-759E-4B0E-8FE4-04C901CACE4E}" type="presOf" srcId="{9E55E0A1-52A7-4B25-9C72-83DADA7A5793}" destId="{6CB047C3-A82B-440D-AC65-7C0E47B71F8F}" srcOrd="0" destOrd="0" presId="urn:microsoft.com/office/officeart/2018/5/layout/CenteredIconLabelDescriptionList"/>
    <dgm:cxn modelId="{ACB17934-2A6A-4FE1-AB38-7D1862049F1B}" type="presOf" srcId="{804F329A-36D9-401C-9E11-1EC772B6DA1B}" destId="{CFC30794-C6D7-4A74-A968-534DA327FD72}" srcOrd="0" destOrd="0" presId="urn:microsoft.com/office/officeart/2018/5/layout/CenteredIconLabelDescriptionList"/>
    <dgm:cxn modelId="{0C3C3265-858F-4FAD-91C9-4B8175E6B27E}" type="presOf" srcId="{1952ADE7-7DF6-411F-A62A-0E1217947A94}" destId="{AD521D1E-9FB8-4071-9FF7-35E96DBC61CD}" srcOrd="0" destOrd="1" presId="urn:microsoft.com/office/officeart/2018/5/layout/CenteredIconLabelDescriptionList"/>
    <dgm:cxn modelId="{0BFEF46F-B02B-4C71-A64B-D9AA1F4F6F4A}" srcId="{9E55E0A1-52A7-4B25-9C72-83DADA7A5793}" destId="{81C4E077-2441-4418-BF45-7E66C5114A70}" srcOrd="2" destOrd="0" parTransId="{027881EE-F087-4FD1-8A1D-B583C4E7E47C}" sibTransId="{31408843-96E9-4FC1-AB96-F0A16A5741FE}"/>
    <dgm:cxn modelId="{C5899672-532F-441B-B4DC-ABB9D138149F}" srcId="{804F329A-36D9-401C-9E11-1EC772B6DA1B}" destId="{13334EDB-6AC5-4E03-8804-3B7D7B911BF2}" srcOrd="0" destOrd="0" parTransId="{80C1CFC6-92D5-40EA-A607-8D99FDE496BA}" sibTransId="{91B89D3A-DDAF-4024-96C5-D99B7546BA72}"/>
    <dgm:cxn modelId="{48F45A74-3C19-46A1-9D80-575F5CB442CC}" srcId="{804F329A-36D9-401C-9E11-1EC772B6DA1B}" destId="{1952ADE7-7DF6-411F-A62A-0E1217947A94}" srcOrd="1" destOrd="0" parTransId="{14DA6ABF-6A67-4091-80DD-2E8C343AD617}" sibTransId="{8EF67F99-519A-41F1-8FC9-F776582B93A0}"/>
    <dgm:cxn modelId="{03B3587D-ECE5-432D-B112-72683BC85A3A}" type="presOf" srcId="{F5BAA321-1C4B-4DEE-A452-B1B3211F7F82}" destId="{AD521D1E-9FB8-4071-9FF7-35E96DBC61CD}" srcOrd="0" destOrd="2" presId="urn:microsoft.com/office/officeart/2018/5/layout/CenteredIconLabelDescriptionList"/>
    <dgm:cxn modelId="{074AEF86-3EF1-454B-AA5E-B791811456C2}" srcId="{9E55E0A1-52A7-4B25-9C72-83DADA7A5793}" destId="{787DB138-2BEB-42A5-B491-706709B1E3E2}" srcOrd="1" destOrd="0" parTransId="{0F08E1BD-491D-4D8B-A658-5127BA35621A}" sibTransId="{31171E85-5421-48CF-AFEC-34417700960F}"/>
    <dgm:cxn modelId="{C36E0F8A-966C-48D6-9463-CC7625EB633A}" type="presOf" srcId="{3C91F631-C429-4A11-80F4-40E75507BB22}" destId="{6B790729-AD48-488E-8922-BE0C7AFA2CE7}" srcOrd="0" destOrd="0" presId="urn:microsoft.com/office/officeart/2018/5/layout/CenteredIconLabelDescriptionList"/>
    <dgm:cxn modelId="{3CD85CCC-239D-4FE1-84FC-B6AFABD9BD95}" type="presOf" srcId="{BE53DA73-84DD-49D7-AEDB-B845110710B4}" destId="{2F09EC65-F938-4587-9E31-DCFCC0389C1F}" srcOrd="0" destOrd="0" presId="urn:microsoft.com/office/officeart/2018/5/layout/CenteredIconLabelDescriptionList"/>
    <dgm:cxn modelId="{C74111E6-F1D6-4344-A989-3CEE1BE2A8A1}" srcId="{787DB138-2BEB-42A5-B491-706709B1E3E2}" destId="{BE53DA73-84DD-49D7-AEDB-B845110710B4}" srcOrd="0" destOrd="0" parTransId="{B5A803AA-4F71-42B9-8F0D-BD979FE9E872}" sibTransId="{703BA34A-D46B-48FB-9146-70939513DCCD}"/>
    <dgm:cxn modelId="{9A8515E8-1081-41BC-BDD4-7A0C7D8B8D36}" srcId="{804F329A-36D9-401C-9E11-1EC772B6DA1B}" destId="{F5BAA321-1C4B-4DEE-A452-B1B3211F7F82}" srcOrd="2" destOrd="0" parTransId="{90778A0A-E2BD-4008-A401-4BFECAD0BEF2}" sibTransId="{8B1D2EF8-8EFF-44E0-B3CE-27AAABD6E60B}"/>
    <dgm:cxn modelId="{B17624F5-68C3-4286-8268-3FDC36ADB3AF}" type="presOf" srcId="{13334EDB-6AC5-4E03-8804-3B7D7B911BF2}" destId="{AD521D1E-9FB8-4071-9FF7-35E96DBC61CD}" srcOrd="0" destOrd="0" presId="urn:microsoft.com/office/officeart/2018/5/layout/CenteredIconLabelDescriptionList"/>
    <dgm:cxn modelId="{8CF3A889-0A22-4370-8FCE-CC6DD8698491}" type="presParOf" srcId="{6CB047C3-A82B-440D-AC65-7C0E47B71F8F}" destId="{E4BD0EEA-53E2-4DCC-A251-6214D9DCAA7F}" srcOrd="0" destOrd="0" presId="urn:microsoft.com/office/officeart/2018/5/layout/CenteredIconLabelDescriptionList"/>
    <dgm:cxn modelId="{E6B65163-2044-45A1-BA97-A7BB9B3298BF}" type="presParOf" srcId="{E4BD0EEA-53E2-4DCC-A251-6214D9DCAA7F}" destId="{346E07C9-1CCE-419F-93D6-E600DAE610C6}" srcOrd="0" destOrd="0" presId="urn:microsoft.com/office/officeart/2018/5/layout/CenteredIconLabelDescriptionList"/>
    <dgm:cxn modelId="{52D5B2B0-71D3-4E84-8529-B89F192AB734}" type="presParOf" srcId="{E4BD0EEA-53E2-4DCC-A251-6214D9DCAA7F}" destId="{060CD513-D14A-481F-B2C7-640A9B4B3318}" srcOrd="1" destOrd="0" presId="urn:microsoft.com/office/officeart/2018/5/layout/CenteredIconLabelDescriptionList"/>
    <dgm:cxn modelId="{8AF787A7-9DF0-4557-8F9F-3007A1518C28}" type="presParOf" srcId="{E4BD0EEA-53E2-4DCC-A251-6214D9DCAA7F}" destId="{CFC30794-C6D7-4A74-A968-534DA327FD72}" srcOrd="2" destOrd="0" presId="urn:microsoft.com/office/officeart/2018/5/layout/CenteredIconLabelDescriptionList"/>
    <dgm:cxn modelId="{C2902412-A9ED-43F2-A02D-2C46246484DC}" type="presParOf" srcId="{E4BD0EEA-53E2-4DCC-A251-6214D9DCAA7F}" destId="{00DC456F-75E6-45FE-A1C0-03A6C20E1F64}" srcOrd="3" destOrd="0" presId="urn:microsoft.com/office/officeart/2018/5/layout/CenteredIconLabelDescriptionList"/>
    <dgm:cxn modelId="{805A47C2-FD10-4873-8991-1A4452497C51}" type="presParOf" srcId="{E4BD0EEA-53E2-4DCC-A251-6214D9DCAA7F}" destId="{AD521D1E-9FB8-4071-9FF7-35E96DBC61CD}" srcOrd="4" destOrd="0" presId="urn:microsoft.com/office/officeart/2018/5/layout/CenteredIconLabelDescriptionList"/>
    <dgm:cxn modelId="{5A441E0E-9350-4960-B592-AE96307381BA}" type="presParOf" srcId="{6CB047C3-A82B-440D-AC65-7C0E47B71F8F}" destId="{186C4990-3279-4002-BA39-594BC03FEBC4}" srcOrd="1" destOrd="0" presId="urn:microsoft.com/office/officeart/2018/5/layout/CenteredIconLabelDescriptionList"/>
    <dgm:cxn modelId="{15666479-238E-4B95-AC55-47E73065AE66}" type="presParOf" srcId="{6CB047C3-A82B-440D-AC65-7C0E47B71F8F}" destId="{7959CD62-6DFC-4CB0-9DCA-D569E20682EA}" srcOrd="2" destOrd="0" presId="urn:microsoft.com/office/officeart/2018/5/layout/CenteredIconLabelDescriptionList"/>
    <dgm:cxn modelId="{69093632-DD18-424C-8264-E85D520580D0}" type="presParOf" srcId="{7959CD62-6DFC-4CB0-9DCA-D569E20682EA}" destId="{77EF5A92-04D8-44C2-A11F-7B4458C01454}" srcOrd="0" destOrd="0" presId="urn:microsoft.com/office/officeart/2018/5/layout/CenteredIconLabelDescriptionList"/>
    <dgm:cxn modelId="{1FA36A65-FBA5-4AF1-B843-B924DE5A2F3E}" type="presParOf" srcId="{7959CD62-6DFC-4CB0-9DCA-D569E20682EA}" destId="{0D19462C-5CD4-425A-B12F-151315E557F2}" srcOrd="1" destOrd="0" presId="urn:microsoft.com/office/officeart/2018/5/layout/CenteredIconLabelDescriptionList"/>
    <dgm:cxn modelId="{1A436D47-8526-441F-BF4C-A86CD94DE7DD}" type="presParOf" srcId="{7959CD62-6DFC-4CB0-9DCA-D569E20682EA}" destId="{F569E988-6A8B-471A-B60D-2F62D3F3D5D8}" srcOrd="2" destOrd="0" presId="urn:microsoft.com/office/officeart/2018/5/layout/CenteredIconLabelDescriptionList"/>
    <dgm:cxn modelId="{E4CDA333-E436-4217-AAFC-468317336508}" type="presParOf" srcId="{7959CD62-6DFC-4CB0-9DCA-D569E20682EA}" destId="{384FD217-D439-4517-8964-41FE31C67003}" srcOrd="3" destOrd="0" presId="urn:microsoft.com/office/officeart/2018/5/layout/CenteredIconLabelDescriptionList"/>
    <dgm:cxn modelId="{5D8CE59E-E15B-4F62-A1B4-D9506E47DE1A}" type="presParOf" srcId="{7959CD62-6DFC-4CB0-9DCA-D569E20682EA}" destId="{2F09EC65-F938-4587-9E31-DCFCC0389C1F}" srcOrd="4" destOrd="0" presId="urn:microsoft.com/office/officeart/2018/5/layout/CenteredIconLabelDescriptionList"/>
    <dgm:cxn modelId="{EBCB3A85-2AF8-43EB-BE8F-AACDF3BE0073}" type="presParOf" srcId="{6CB047C3-A82B-440D-AC65-7C0E47B71F8F}" destId="{F2C4DD02-AC30-46BC-B63E-430CB976E18B}" srcOrd="3" destOrd="0" presId="urn:microsoft.com/office/officeart/2018/5/layout/CenteredIconLabelDescriptionList"/>
    <dgm:cxn modelId="{D1B786D0-8499-4E52-9D20-61635CC59F6D}" type="presParOf" srcId="{6CB047C3-A82B-440D-AC65-7C0E47B71F8F}" destId="{5A308784-52B8-4862-9E3D-20F255FDF3AD}" srcOrd="4" destOrd="0" presId="urn:microsoft.com/office/officeart/2018/5/layout/CenteredIconLabelDescriptionList"/>
    <dgm:cxn modelId="{8E4F89BE-10B3-4687-A3AA-C6897E0889A0}" type="presParOf" srcId="{5A308784-52B8-4862-9E3D-20F255FDF3AD}" destId="{4BA478C0-3454-44AC-A269-35C7E2E051B6}" srcOrd="0" destOrd="0" presId="urn:microsoft.com/office/officeart/2018/5/layout/CenteredIconLabelDescriptionList"/>
    <dgm:cxn modelId="{8B6655CA-3C7B-44DB-A9F8-95A335E9D9F5}" type="presParOf" srcId="{5A308784-52B8-4862-9E3D-20F255FDF3AD}" destId="{846D9CA4-D316-4B15-8A66-0AB5361EB89D}" srcOrd="1" destOrd="0" presId="urn:microsoft.com/office/officeart/2018/5/layout/CenteredIconLabelDescriptionList"/>
    <dgm:cxn modelId="{38DCFCEF-0D59-4EB9-9913-01BDFF671F01}" type="presParOf" srcId="{5A308784-52B8-4862-9E3D-20F255FDF3AD}" destId="{33516014-609C-48B1-ABA1-B0DBA62C7096}" srcOrd="2" destOrd="0" presId="urn:microsoft.com/office/officeart/2018/5/layout/CenteredIconLabelDescriptionList"/>
    <dgm:cxn modelId="{12FC45CE-39D4-43D2-8DE5-3784E60D4CF0}" type="presParOf" srcId="{5A308784-52B8-4862-9E3D-20F255FDF3AD}" destId="{FB66AD35-F4B6-42F0-B220-8F72DB11ECC1}" srcOrd="3" destOrd="0" presId="urn:microsoft.com/office/officeart/2018/5/layout/CenteredIconLabelDescriptionList"/>
    <dgm:cxn modelId="{30E80034-BBB7-4181-884F-329CA234096A}" type="presParOf" srcId="{5A308784-52B8-4862-9E3D-20F255FDF3AD}" destId="{6B790729-AD48-488E-8922-BE0C7AFA2CE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6E07C9-1CCE-419F-93D6-E600DAE610C6}">
      <dsp:nvSpPr>
        <dsp:cNvPr id="0" name=""/>
        <dsp:cNvSpPr/>
      </dsp:nvSpPr>
      <dsp:spPr>
        <a:xfrm>
          <a:off x="922954" y="0"/>
          <a:ext cx="986855" cy="9667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C30794-C6D7-4A74-A968-534DA327FD72}">
      <dsp:nvSpPr>
        <dsp:cNvPr id="0" name=""/>
        <dsp:cNvSpPr/>
      </dsp:nvSpPr>
      <dsp:spPr>
        <a:xfrm>
          <a:off x="6588" y="1184789"/>
          <a:ext cx="2819587" cy="41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latin typeface="Gill Sans MT"/>
            </a:rPr>
            <a:t>System Selection and Preparation: </a:t>
          </a:r>
        </a:p>
      </dsp:txBody>
      <dsp:txXfrm>
        <a:off x="6588" y="1184789"/>
        <a:ext cx="2819587" cy="414333"/>
      </dsp:txXfrm>
    </dsp:sp>
    <dsp:sp modelId="{AD521D1E-9FB8-4071-9FF7-35E96DBC61CD}">
      <dsp:nvSpPr>
        <dsp:cNvPr id="0" name=""/>
        <dsp:cNvSpPr/>
      </dsp:nvSpPr>
      <dsp:spPr>
        <a:xfrm>
          <a:off x="6588" y="1700523"/>
          <a:ext cx="2819587" cy="3474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kern="1200">
              <a:latin typeface="Gill Sans MT"/>
            </a:rPr>
            <a:t>3,6-bis(4,5-dihydro-1H-imidazol-2-yl)-9H-carbazole was loaded into </a:t>
          </a:r>
          <a:r>
            <a:rPr lang="en-US" sz="1600" b="0" kern="1200" err="1">
              <a:latin typeface="Gill Sans MT"/>
            </a:rPr>
            <a:t>WebMO</a:t>
          </a:r>
          <a:r>
            <a:rPr lang="en-US" sz="1600" b="0" kern="1200">
              <a:latin typeface="Gill Sans MT"/>
            </a:rPr>
            <a:t> and exported as a </a:t>
          </a:r>
          <a:r>
            <a:rPr lang="en-US" sz="1600" b="0" kern="1200" err="1">
              <a:latin typeface="Gill Sans MT"/>
            </a:rPr>
            <a:t>pdb</a:t>
          </a:r>
          <a:r>
            <a:rPr lang="en-US" sz="1600" b="0" kern="1200">
              <a:latin typeface="Gill Sans MT"/>
            </a:rPr>
            <a:t>. </a:t>
          </a:r>
        </a:p>
        <a:p>
          <a:pPr marL="0" lvl="0" indent="0" algn="ctr" defTabSz="711200">
            <a:lnSpc>
              <a:spcPct val="100000"/>
            </a:lnSpc>
            <a:spcBef>
              <a:spcPct val="0"/>
            </a:spcBef>
            <a:spcAft>
              <a:spcPct val="35000"/>
            </a:spcAft>
            <a:buNone/>
          </a:pPr>
          <a:r>
            <a:rPr lang="en-US" sz="1600" b="0" kern="1200">
              <a:latin typeface="Gill Sans MT"/>
            </a:rPr>
            <a:t>Open Babel was utilized to convert the ligand PDB to a readable input file for Gaussian16.</a:t>
          </a:r>
        </a:p>
        <a:p>
          <a:pPr marL="0" lvl="0" indent="0" algn="ctr" defTabSz="711200">
            <a:lnSpc>
              <a:spcPct val="100000"/>
            </a:lnSpc>
            <a:spcBef>
              <a:spcPct val="0"/>
            </a:spcBef>
            <a:spcAft>
              <a:spcPct val="35000"/>
            </a:spcAft>
            <a:buNone/>
          </a:pPr>
          <a:r>
            <a:rPr lang="en-US" sz="1600" b="0" kern="1200">
              <a:latin typeface="Gill Sans MT"/>
            </a:rPr>
            <a:t>The DNA crystal structure (PDB ID: 195D) was obtained from the Protein Data Bank and cleaned using </a:t>
          </a:r>
          <a:r>
            <a:rPr lang="en-US" sz="1600" b="0" kern="1200" err="1">
              <a:latin typeface="Gill Sans MT"/>
            </a:rPr>
            <a:t>PyMOL</a:t>
          </a:r>
          <a:r>
            <a:rPr lang="en-US" sz="1600" b="0" kern="1200">
              <a:latin typeface="Gill Sans MT"/>
            </a:rPr>
            <a:t> where water molecules and the original ligand are removed to achieve a DNA only </a:t>
          </a:r>
          <a:r>
            <a:rPr lang="en-US" sz="1600" b="0" kern="1200" err="1">
              <a:latin typeface="Gill Sans MT"/>
            </a:rPr>
            <a:t>pdb</a:t>
          </a:r>
          <a:r>
            <a:rPr lang="en-US" sz="1600" b="0" kern="1200">
              <a:latin typeface="Gill Sans MT"/>
            </a:rPr>
            <a:t> file</a:t>
          </a:r>
          <a:r>
            <a:rPr lang="en-US" sz="1100" b="0" kern="1200">
              <a:latin typeface="Gill Sans MT"/>
            </a:rPr>
            <a:t>.</a:t>
          </a:r>
        </a:p>
      </dsp:txBody>
      <dsp:txXfrm>
        <a:off x="6588" y="1700523"/>
        <a:ext cx="2819587" cy="3474830"/>
      </dsp:txXfrm>
    </dsp:sp>
    <dsp:sp modelId="{77EF5A92-04D8-44C2-A11F-7B4458C01454}">
      <dsp:nvSpPr>
        <dsp:cNvPr id="0" name=""/>
        <dsp:cNvSpPr/>
      </dsp:nvSpPr>
      <dsp:spPr>
        <a:xfrm>
          <a:off x="4235969" y="0"/>
          <a:ext cx="986855" cy="9667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69E988-6A8B-471A-B60D-2F62D3F3D5D8}">
      <dsp:nvSpPr>
        <dsp:cNvPr id="0" name=""/>
        <dsp:cNvSpPr/>
      </dsp:nvSpPr>
      <dsp:spPr>
        <a:xfrm>
          <a:off x="3319603" y="1184789"/>
          <a:ext cx="2819587" cy="41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latin typeface="Gill Sans MT"/>
            </a:rPr>
            <a:t>Molecular Geometry Optimization</a:t>
          </a:r>
          <a:r>
            <a:rPr lang="en-US" sz="1400" b="0" kern="1200">
              <a:latin typeface="Gill Sans MT"/>
            </a:rPr>
            <a:t>:</a:t>
          </a:r>
          <a:endParaRPr lang="en-US" sz="1400" kern="1200">
            <a:latin typeface="Gill Sans MT"/>
          </a:endParaRPr>
        </a:p>
      </dsp:txBody>
      <dsp:txXfrm>
        <a:off x="3319603" y="1184789"/>
        <a:ext cx="2819587" cy="414333"/>
      </dsp:txXfrm>
    </dsp:sp>
    <dsp:sp modelId="{2F09EC65-F938-4587-9E31-DCFCC0389C1F}">
      <dsp:nvSpPr>
        <dsp:cNvPr id="0" name=""/>
        <dsp:cNvSpPr/>
      </dsp:nvSpPr>
      <dsp:spPr>
        <a:xfrm>
          <a:off x="3319603" y="1700523"/>
          <a:ext cx="2819587" cy="3474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kern="1200">
              <a:latin typeface="Gill Sans MT"/>
            </a:rPr>
            <a:t>Optimization was performed in an implicit water environment using the Self Consistent Reaction Field (SCRF) and the Polarizable Continuum Model (PCM) with the B3LYP functional and 6-31G Basis set.</a:t>
          </a:r>
        </a:p>
      </dsp:txBody>
      <dsp:txXfrm>
        <a:off x="3319603" y="1700523"/>
        <a:ext cx="2819587" cy="3474830"/>
      </dsp:txXfrm>
    </dsp:sp>
    <dsp:sp modelId="{4BA478C0-3454-44AC-A269-35C7E2E051B6}">
      <dsp:nvSpPr>
        <dsp:cNvPr id="0" name=""/>
        <dsp:cNvSpPr/>
      </dsp:nvSpPr>
      <dsp:spPr>
        <a:xfrm>
          <a:off x="7548985" y="0"/>
          <a:ext cx="986855" cy="9667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516014-609C-48B1-ABA1-B0DBA62C7096}">
      <dsp:nvSpPr>
        <dsp:cNvPr id="0" name=""/>
        <dsp:cNvSpPr/>
      </dsp:nvSpPr>
      <dsp:spPr>
        <a:xfrm>
          <a:off x="6632619" y="1184789"/>
          <a:ext cx="2819587" cy="41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latin typeface="Gill Sans MT"/>
            </a:rPr>
            <a:t>Molecular Docking:</a:t>
          </a:r>
        </a:p>
      </dsp:txBody>
      <dsp:txXfrm>
        <a:off x="6632619" y="1184789"/>
        <a:ext cx="2819587" cy="414333"/>
      </dsp:txXfrm>
    </dsp:sp>
    <dsp:sp modelId="{6B790729-AD48-488E-8922-BE0C7AFA2CE7}">
      <dsp:nvSpPr>
        <dsp:cNvPr id="0" name=""/>
        <dsp:cNvSpPr/>
      </dsp:nvSpPr>
      <dsp:spPr>
        <a:xfrm>
          <a:off x="6632619" y="1700523"/>
          <a:ext cx="2819587" cy="3474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0" kern="1200">
              <a:latin typeface="Gill Sans MT"/>
            </a:rPr>
            <a:t>Using the geometry optimized ligand structure, the ligand was docked to the DNA using AutoDock4 </a:t>
          </a:r>
          <a:r>
            <a:rPr lang="en-US" sz="1600" b="0" kern="1200" err="1">
              <a:latin typeface="Gill Sans MT"/>
            </a:rPr>
            <a:t>MGLTools</a:t>
          </a:r>
          <a:r>
            <a:rPr lang="en-US" sz="1600" b="0" kern="1200">
              <a:latin typeface="Gill Sans MT"/>
            </a:rPr>
            <a:t> version1.5.6  &amp; Vina 1.1.2</a:t>
          </a:r>
        </a:p>
        <a:p>
          <a:pPr marL="0" lvl="0" indent="0" algn="ctr" defTabSz="711200">
            <a:lnSpc>
              <a:spcPct val="100000"/>
            </a:lnSpc>
            <a:spcBef>
              <a:spcPct val="0"/>
            </a:spcBef>
            <a:spcAft>
              <a:spcPct val="35000"/>
            </a:spcAft>
            <a:buNone/>
          </a:pPr>
          <a:r>
            <a:rPr lang="en-US" sz="1600" kern="1200">
              <a:latin typeface="Gill Sans MT"/>
            </a:rPr>
            <a:t>Box dimensions: [40 40 40]</a:t>
          </a:r>
        </a:p>
      </dsp:txBody>
      <dsp:txXfrm>
        <a:off x="6632619" y="1700523"/>
        <a:ext cx="2819587" cy="347483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5/8/2025</a:t>
            </a:fld>
            <a:endParaRPr lang="en-US"/>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73331377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4F40B7-36AB-4376-BE14-EF7004D79BB9}" type="datetime1">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7733302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F87CAB8-DCAE-46A5-AADA-B3FAD11A54E0}" type="datetime1">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16614333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32B432-ACDA-4023-A761-2BAB76577B62}" type="datetime1">
              <a:rPr lang="en-US" smtClean="0"/>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2480826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5/8/2025</a:t>
            </a:fld>
            <a:endParaRPr lang="en-US"/>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80149552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186D26-FA5F-4637-B602-B7C2DC34CFD4}" type="datetime1">
              <a:rPr lang="en-US" smtClean="0"/>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34404022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A7F15D8-96D1-4781-BC50-CA8A088B2FE4}" type="datetime1">
              <a:rPr lang="en-US" smtClean="0"/>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7111722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9A96C99-B8F8-4528-BD05-0E16E943DC09}" type="datetime1">
              <a:rPr lang="en-US" smtClean="0"/>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56486148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029687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5/8/2025</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236689809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5/8/2025</a:t>
            </a:fld>
            <a:endParaRPr lang="en-US"/>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4711759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5/8/2025</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351250852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9" r:id="rId5"/>
    <p:sldLayoutId id="2147483714" r:id="rId6"/>
    <p:sldLayoutId id="2147483715" r:id="rId7"/>
    <p:sldLayoutId id="2147483716" r:id="rId8"/>
    <p:sldLayoutId id="2147483717" r:id="rId9"/>
    <p:sldLayoutId id="2147483718" r:id="rId10"/>
    <p:sldLayoutId id="2147483720" r:id="rId11"/>
  </p:sldLayoutIdLst>
  <p:hf hdr="0" ftr="0" dt="0"/>
  <p:txStyles>
    <p:titleStyle>
      <a:lvl1pPr algn="l" defTabSz="914400" rtl="0" eaLnBrk="1" latinLnBrk="0" hangingPunct="1">
        <a:lnSpc>
          <a:spcPct val="90000"/>
        </a:lnSpc>
        <a:spcBef>
          <a:spcPct val="0"/>
        </a:spcBef>
        <a:buNone/>
        <a:defRPr lang="en-US" sz="44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svg"/><Relationship Id="rId5" Type="http://schemas.openxmlformats.org/officeDocument/2006/relationships/diagramQuickStyle" Target="../diagrams/quickStyle1.xml"/><Relationship Id="rId10" Type="http://schemas.openxmlformats.org/officeDocument/2006/relationships/image" Target="../media/image13.png"/><Relationship Id="rId4" Type="http://schemas.openxmlformats.org/officeDocument/2006/relationships/diagramLayout" Target="../diagrams/layout1.xml"/><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747A71D-A67C-BFC2-F16A-1C51317F626E}"/>
              </a:ext>
            </a:extLst>
          </p:cNvPr>
          <p:cNvSpPr>
            <a:spLocks noGrp="1"/>
          </p:cNvSpPr>
          <p:nvPr>
            <p:ph type="subTitle" idx="1"/>
          </p:nvPr>
        </p:nvSpPr>
        <p:spPr>
          <a:xfrm>
            <a:off x="1623001" y="4648333"/>
            <a:ext cx="8936846" cy="658185"/>
          </a:xfrm>
        </p:spPr>
        <p:txBody>
          <a:bodyPr>
            <a:noAutofit/>
          </a:bodyPr>
          <a:lstStyle/>
          <a:p>
            <a:r>
              <a:rPr lang="en-US" b="1"/>
              <a:t>Presented by: Hannah Gates, </a:t>
            </a:r>
            <a:r>
              <a:rPr lang="en-US" b="1" err="1"/>
              <a:t>Vaishnavey</a:t>
            </a:r>
            <a:r>
              <a:rPr lang="en-US" b="1"/>
              <a:t> Srinivasan, Mohammad Reza Zargar, Sophie </a:t>
            </a:r>
            <a:r>
              <a:rPr lang="en-US" b="1" err="1"/>
              <a:t>Krivograd</a:t>
            </a:r>
            <a:r>
              <a:rPr lang="en-US" b="1"/>
              <a:t>, and Sristi Dey</a:t>
            </a:r>
          </a:p>
        </p:txBody>
      </p:sp>
      <p:sp>
        <p:nvSpPr>
          <p:cNvPr id="5" name="Slide Number Placeholder 4">
            <a:extLst>
              <a:ext uri="{FF2B5EF4-FFF2-40B4-BE49-F238E27FC236}">
                <a16:creationId xmlns:a16="http://schemas.microsoft.com/office/drawing/2014/main" id="{61AB8EED-D341-BEEE-3D86-DE728C171D07}"/>
              </a:ext>
            </a:extLst>
          </p:cNvPr>
          <p:cNvSpPr>
            <a:spLocks noGrp="1"/>
          </p:cNvSpPr>
          <p:nvPr>
            <p:ph type="sldNum" sz="quarter" idx="12"/>
          </p:nvPr>
        </p:nvSpPr>
        <p:spPr/>
        <p:txBody>
          <a:bodyPr/>
          <a:lstStyle/>
          <a:p>
            <a:fld id="{34B7E4EF-A1BD-40F4-AB7B-04F084DD991D}" type="slidenum">
              <a:rPr lang="en-US" smtClean="0"/>
              <a:t>1</a:t>
            </a:fld>
            <a:endParaRPr lang="en-US"/>
          </a:p>
        </p:txBody>
      </p:sp>
      <p:sp>
        <p:nvSpPr>
          <p:cNvPr id="2" name="Title 1">
            <a:extLst>
              <a:ext uri="{FF2B5EF4-FFF2-40B4-BE49-F238E27FC236}">
                <a16:creationId xmlns:a16="http://schemas.microsoft.com/office/drawing/2014/main" id="{5EB8B1A2-3C18-B795-9397-FB7AA165AA30}"/>
              </a:ext>
            </a:extLst>
          </p:cNvPr>
          <p:cNvSpPr>
            <a:spLocks noGrp="1"/>
          </p:cNvSpPr>
          <p:nvPr>
            <p:ph type="ctrTitle"/>
          </p:nvPr>
        </p:nvSpPr>
        <p:spPr>
          <a:xfrm>
            <a:off x="1626051" y="1975007"/>
            <a:ext cx="8933796" cy="2128058"/>
          </a:xfrm>
        </p:spPr>
        <p:txBody>
          <a:bodyPr>
            <a:normAutofit/>
          </a:bodyPr>
          <a:lstStyle/>
          <a:p>
            <a:r>
              <a:rPr lang="en-US" sz="4400">
                <a:latin typeface="Gill Sans MT"/>
                <a:ea typeface="Calibri"/>
                <a:cs typeface="Calibri"/>
              </a:rPr>
              <a:t>Assessment of available amber forcefields to model DNA-Ligand interactions</a:t>
            </a:r>
            <a:endParaRPr lang="en-US">
              <a:latin typeface="Gill Sans MT"/>
              <a:ea typeface="Calibri"/>
              <a:cs typeface="Calibri"/>
            </a:endParaRPr>
          </a:p>
        </p:txBody>
      </p:sp>
      <p:sp>
        <p:nvSpPr>
          <p:cNvPr id="4" name="Subtitle 2">
            <a:extLst>
              <a:ext uri="{FF2B5EF4-FFF2-40B4-BE49-F238E27FC236}">
                <a16:creationId xmlns:a16="http://schemas.microsoft.com/office/drawing/2014/main" id="{126826A2-2156-AD52-11C0-21BD0EB9E406}"/>
              </a:ext>
            </a:extLst>
          </p:cNvPr>
          <p:cNvSpPr txBox="1">
            <a:spLocks/>
          </p:cNvSpPr>
          <p:nvPr/>
        </p:nvSpPr>
        <p:spPr>
          <a:xfrm>
            <a:off x="1623001" y="3874464"/>
            <a:ext cx="8936846" cy="502664"/>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sz="1400" u="sng">
                <a:solidFill>
                  <a:schemeClr val="tx1"/>
                </a:solidFill>
              </a:rPr>
              <a:t>Paper</a:t>
            </a:r>
            <a:r>
              <a:rPr lang="en-US" sz="1400">
                <a:solidFill>
                  <a:schemeClr val="tx1"/>
                </a:solidFill>
              </a:rPr>
              <a:t>: Misra, Manas, and Anil Kumar Yadav. "Assessment of available AMBER force fields to model DNA-ligand interactions." </a:t>
            </a:r>
            <a:r>
              <a:rPr lang="en-US" sz="1400" i="1" err="1">
                <a:solidFill>
                  <a:schemeClr val="tx1"/>
                </a:solidFill>
              </a:rPr>
              <a:t>Biointerface</a:t>
            </a:r>
            <a:r>
              <a:rPr lang="en-US" sz="1400" i="1">
                <a:solidFill>
                  <a:schemeClr val="tx1"/>
                </a:solidFill>
              </a:rPr>
              <a:t> Res. Appl. Chem</a:t>
            </a:r>
            <a:r>
              <a:rPr lang="en-US" sz="1400">
                <a:solidFill>
                  <a:schemeClr val="tx1"/>
                </a:solidFill>
              </a:rPr>
              <a:t> 13 (2022): 156. </a:t>
            </a:r>
          </a:p>
        </p:txBody>
      </p:sp>
    </p:spTree>
    <p:extLst>
      <p:ext uri="{BB962C8B-B14F-4D97-AF65-F5344CB8AC3E}">
        <p14:creationId xmlns:p14="http://schemas.microsoft.com/office/powerpoint/2010/main" val="3733083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69124-9D67-88F2-AD94-CF7EB89C5F9E}"/>
              </a:ext>
            </a:extLst>
          </p:cNvPr>
          <p:cNvSpPr>
            <a:spLocks noGrp="1"/>
          </p:cNvSpPr>
          <p:nvPr>
            <p:ph type="title"/>
          </p:nvPr>
        </p:nvSpPr>
        <p:spPr>
          <a:xfrm>
            <a:off x="1066800" y="397240"/>
            <a:ext cx="10058400" cy="1281659"/>
          </a:xfrm>
        </p:spPr>
        <p:txBody>
          <a:bodyPr>
            <a:normAutofit fontScale="90000"/>
          </a:bodyPr>
          <a:lstStyle/>
          <a:p>
            <a:pPr algn="ctr"/>
            <a:r>
              <a:rPr lang="en-US"/>
              <a:t>Batch Scripts: Amber Environment and Paramterization</a:t>
            </a:r>
          </a:p>
        </p:txBody>
      </p:sp>
      <p:sp>
        <p:nvSpPr>
          <p:cNvPr id="4" name="Slide Number Placeholder 3">
            <a:extLst>
              <a:ext uri="{FF2B5EF4-FFF2-40B4-BE49-F238E27FC236}">
                <a16:creationId xmlns:a16="http://schemas.microsoft.com/office/drawing/2014/main" id="{959D67F1-B276-C199-292D-3D8F16A6D85E}"/>
              </a:ext>
            </a:extLst>
          </p:cNvPr>
          <p:cNvSpPr>
            <a:spLocks noGrp="1"/>
          </p:cNvSpPr>
          <p:nvPr>
            <p:ph type="sldNum" sz="quarter" idx="12"/>
          </p:nvPr>
        </p:nvSpPr>
        <p:spPr/>
        <p:txBody>
          <a:bodyPr/>
          <a:lstStyle/>
          <a:p>
            <a:fld id="{34B7E4EF-A1BD-40F4-AB7B-04F084DD991D}" type="slidenum">
              <a:rPr lang="en-US" smtClean="0"/>
              <a:t>10</a:t>
            </a:fld>
            <a:endParaRPr lang="en-US"/>
          </a:p>
        </p:txBody>
      </p:sp>
      <p:pic>
        <p:nvPicPr>
          <p:cNvPr id="8" name="Picture 7" descr="A screenshot of a computer program&#10;&#10;AI-generated content may be incorrect.">
            <a:extLst>
              <a:ext uri="{FF2B5EF4-FFF2-40B4-BE49-F238E27FC236}">
                <a16:creationId xmlns:a16="http://schemas.microsoft.com/office/drawing/2014/main" id="{12FEE7BE-8C70-14D1-D5CD-B5D1B02D3FC1}"/>
              </a:ext>
            </a:extLst>
          </p:cNvPr>
          <p:cNvPicPr>
            <a:picLocks noChangeAspect="1"/>
          </p:cNvPicPr>
          <p:nvPr/>
        </p:nvPicPr>
        <p:blipFill>
          <a:blip r:embed="rId2">
            <a:extLst>
              <a:ext uri="{28A0092B-C50C-407E-A947-70E740481C1C}">
                <a14:useLocalDpi xmlns:a14="http://schemas.microsoft.com/office/drawing/2010/main" val="0"/>
              </a:ext>
            </a:extLst>
          </a:blip>
          <a:srcRect t="27439" r="-361" b="198"/>
          <a:stretch/>
        </p:blipFill>
        <p:spPr>
          <a:xfrm>
            <a:off x="967936" y="1859555"/>
            <a:ext cx="5123659" cy="4348084"/>
          </a:xfrm>
          <a:prstGeom prst="rect">
            <a:avLst/>
          </a:prstGeom>
        </p:spPr>
      </p:pic>
      <p:pic>
        <p:nvPicPr>
          <p:cNvPr id="3" name="Picture 2" descr="A screenshot of a computer program&#10;&#10;AI-generated content may be incorrect.">
            <a:extLst>
              <a:ext uri="{FF2B5EF4-FFF2-40B4-BE49-F238E27FC236}">
                <a16:creationId xmlns:a16="http://schemas.microsoft.com/office/drawing/2014/main" id="{47702F61-C05D-A3A6-E230-E60FC616CA67}"/>
              </a:ext>
            </a:extLst>
          </p:cNvPr>
          <p:cNvPicPr>
            <a:picLocks noChangeAspect="1"/>
          </p:cNvPicPr>
          <p:nvPr/>
        </p:nvPicPr>
        <p:blipFill>
          <a:blip r:embed="rId3"/>
          <a:stretch>
            <a:fillRect/>
          </a:stretch>
        </p:blipFill>
        <p:spPr>
          <a:xfrm>
            <a:off x="6555023" y="1647286"/>
            <a:ext cx="4570511" cy="4713618"/>
          </a:xfrm>
          <a:prstGeom prst="rect">
            <a:avLst/>
          </a:prstGeom>
        </p:spPr>
      </p:pic>
    </p:spTree>
    <p:extLst>
      <p:ext uri="{BB962C8B-B14F-4D97-AF65-F5344CB8AC3E}">
        <p14:creationId xmlns:p14="http://schemas.microsoft.com/office/powerpoint/2010/main" val="2498930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1F0DA-F73E-F072-19DF-98720C3EAB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F84549-F317-3BD8-AD84-C8563DBB2935}"/>
              </a:ext>
            </a:extLst>
          </p:cNvPr>
          <p:cNvSpPr>
            <a:spLocks noGrp="1"/>
          </p:cNvSpPr>
          <p:nvPr>
            <p:ph type="title"/>
          </p:nvPr>
        </p:nvSpPr>
        <p:spPr>
          <a:xfrm>
            <a:off x="448573" y="411617"/>
            <a:ext cx="4508741" cy="1684224"/>
          </a:xfrm>
        </p:spPr>
        <p:txBody>
          <a:bodyPr>
            <a:normAutofit fontScale="90000"/>
          </a:bodyPr>
          <a:lstStyle/>
          <a:p>
            <a:pPr algn="ctr"/>
            <a:r>
              <a:rPr lang="en-US"/>
              <a:t>Batch Scripts: MD Simulations and Analysis</a:t>
            </a:r>
          </a:p>
        </p:txBody>
      </p:sp>
      <p:sp>
        <p:nvSpPr>
          <p:cNvPr id="4" name="Slide Number Placeholder 3">
            <a:extLst>
              <a:ext uri="{FF2B5EF4-FFF2-40B4-BE49-F238E27FC236}">
                <a16:creationId xmlns:a16="http://schemas.microsoft.com/office/drawing/2014/main" id="{39621ABB-5E35-31C3-0D56-CF91F083981E}"/>
              </a:ext>
            </a:extLst>
          </p:cNvPr>
          <p:cNvSpPr>
            <a:spLocks noGrp="1"/>
          </p:cNvSpPr>
          <p:nvPr>
            <p:ph type="sldNum" sz="quarter" idx="12"/>
          </p:nvPr>
        </p:nvSpPr>
        <p:spPr/>
        <p:txBody>
          <a:bodyPr/>
          <a:lstStyle/>
          <a:p>
            <a:fld id="{34B7E4EF-A1BD-40F4-AB7B-04F084DD991D}" type="slidenum">
              <a:rPr lang="en-US" smtClean="0"/>
              <a:t>11</a:t>
            </a:fld>
            <a:endParaRPr lang="en-US"/>
          </a:p>
        </p:txBody>
      </p:sp>
      <p:pic>
        <p:nvPicPr>
          <p:cNvPr id="6" name="Picture 5" descr="A screenshot of a computer program&#10;&#10;AI-generated content may be incorrect.">
            <a:extLst>
              <a:ext uri="{FF2B5EF4-FFF2-40B4-BE49-F238E27FC236}">
                <a16:creationId xmlns:a16="http://schemas.microsoft.com/office/drawing/2014/main" id="{70B84230-AF52-0515-BE5F-C0F2B8E8282E}"/>
              </a:ext>
            </a:extLst>
          </p:cNvPr>
          <p:cNvPicPr>
            <a:picLocks noChangeAspect="1"/>
          </p:cNvPicPr>
          <p:nvPr/>
        </p:nvPicPr>
        <p:blipFill>
          <a:blip r:embed="rId2">
            <a:extLst>
              <a:ext uri="{28A0092B-C50C-407E-A947-70E740481C1C}">
                <a14:useLocalDpi xmlns:a14="http://schemas.microsoft.com/office/drawing/2010/main" val="0"/>
              </a:ext>
            </a:extLst>
          </a:blip>
          <a:srcRect t="25444" b="95"/>
          <a:stretch/>
        </p:blipFill>
        <p:spPr>
          <a:xfrm>
            <a:off x="453314" y="2424584"/>
            <a:ext cx="4517322" cy="3618425"/>
          </a:xfrm>
          <a:prstGeom prst="rect">
            <a:avLst/>
          </a:prstGeom>
        </p:spPr>
      </p:pic>
      <p:pic>
        <p:nvPicPr>
          <p:cNvPr id="5" name="Picture 4" descr="A screenshot of a computer program&#10;&#10;AI-generated content may be incorrect.">
            <a:extLst>
              <a:ext uri="{FF2B5EF4-FFF2-40B4-BE49-F238E27FC236}">
                <a16:creationId xmlns:a16="http://schemas.microsoft.com/office/drawing/2014/main" id="{C0E5C650-24D0-B16D-1090-13DE8A2A04B0}"/>
              </a:ext>
            </a:extLst>
          </p:cNvPr>
          <p:cNvPicPr>
            <a:picLocks noChangeAspect="1"/>
          </p:cNvPicPr>
          <p:nvPr/>
        </p:nvPicPr>
        <p:blipFill>
          <a:blip r:embed="rId3"/>
          <a:stretch>
            <a:fillRect/>
          </a:stretch>
        </p:blipFill>
        <p:spPr>
          <a:xfrm>
            <a:off x="5744939" y="531962"/>
            <a:ext cx="5705439" cy="5808452"/>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25B21227-C3AC-C25F-A08D-C66D95861206}"/>
              </a:ext>
            </a:extLst>
          </p:cNvPr>
          <p:cNvPicPr>
            <a:picLocks noChangeAspect="1"/>
          </p:cNvPicPr>
          <p:nvPr/>
        </p:nvPicPr>
        <p:blipFill>
          <a:blip r:embed="rId4"/>
          <a:stretch>
            <a:fillRect/>
          </a:stretch>
        </p:blipFill>
        <p:spPr>
          <a:xfrm>
            <a:off x="5549253" y="517585"/>
            <a:ext cx="6096817" cy="5808454"/>
          </a:xfrm>
          <a:prstGeom prst="rect">
            <a:avLst/>
          </a:prstGeom>
        </p:spPr>
      </p:pic>
    </p:spTree>
    <p:extLst>
      <p:ext uri="{BB962C8B-B14F-4D97-AF65-F5344CB8AC3E}">
        <p14:creationId xmlns:p14="http://schemas.microsoft.com/office/powerpoint/2010/main" val="329337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59C4-2464-BD8E-4C6B-5F2F1DFD7C67}"/>
              </a:ext>
            </a:extLst>
          </p:cNvPr>
          <p:cNvSpPr>
            <a:spLocks noGrp="1"/>
          </p:cNvSpPr>
          <p:nvPr>
            <p:ph type="title"/>
          </p:nvPr>
        </p:nvSpPr>
        <p:spPr>
          <a:xfrm>
            <a:off x="347932" y="168141"/>
            <a:ext cx="10058400" cy="1371600"/>
          </a:xfrm>
        </p:spPr>
        <p:txBody>
          <a:bodyPr>
            <a:normAutofit/>
          </a:bodyPr>
          <a:lstStyle/>
          <a:p>
            <a:r>
              <a:rPr lang="en-US" sz="3600"/>
              <a:t>Results: Radius of Gyration </a:t>
            </a:r>
            <a:endParaRPr lang="en-US" sz="3600" i="1">
              <a:solidFill>
                <a:srgbClr val="FF0000"/>
              </a:solidFill>
            </a:endParaRPr>
          </a:p>
        </p:txBody>
      </p:sp>
      <p:sp>
        <p:nvSpPr>
          <p:cNvPr id="4" name="Slide Number Placeholder 3">
            <a:extLst>
              <a:ext uri="{FF2B5EF4-FFF2-40B4-BE49-F238E27FC236}">
                <a16:creationId xmlns:a16="http://schemas.microsoft.com/office/drawing/2014/main" id="{59DBE16F-5D57-D77F-7A40-510F15BD7045}"/>
              </a:ext>
            </a:extLst>
          </p:cNvPr>
          <p:cNvSpPr>
            <a:spLocks noGrp="1"/>
          </p:cNvSpPr>
          <p:nvPr>
            <p:ph type="sldNum" sz="quarter" idx="12"/>
          </p:nvPr>
        </p:nvSpPr>
        <p:spPr/>
        <p:txBody>
          <a:bodyPr/>
          <a:lstStyle/>
          <a:p>
            <a:fld id="{34B7E4EF-A1BD-40F4-AB7B-04F084DD991D}" type="slidenum">
              <a:rPr lang="en-US" smtClean="0"/>
              <a:t>12</a:t>
            </a:fld>
            <a:endParaRPr lang="en-US"/>
          </a:p>
        </p:txBody>
      </p:sp>
      <p:pic>
        <p:nvPicPr>
          <p:cNvPr id="6" name="Picture 5"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B3D92429-7FFD-FA49-98C4-FE6C5D6195D6}"/>
              </a:ext>
            </a:extLst>
          </p:cNvPr>
          <p:cNvPicPr>
            <a:picLocks noChangeAspect="1"/>
          </p:cNvPicPr>
          <p:nvPr/>
        </p:nvPicPr>
        <p:blipFill>
          <a:blip r:embed="rId2"/>
          <a:stretch>
            <a:fillRect/>
          </a:stretch>
        </p:blipFill>
        <p:spPr>
          <a:xfrm>
            <a:off x="1138007" y="1926749"/>
            <a:ext cx="4096246" cy="4328667"/>
          </a:xfrm>
          <a:prstGeom prst="rect">
            <a:avLst/>
          </a:prstGeom>
        </p:spPr>
      </p:pic>
      <p:sp>
        <p:nvSpPr>
          <p:cNvPr id="7" name="TextBox 6">
            <a:extLst>
              <a:ext uri="{FF2B5EF4-FFF2-40B4-BE49-F238E27FC236}">
                <a16:creationId xmlns:a16="http://schemas.microsoft.com/office/drawing/2014/main" id="{A1551BC8-CE1A-3ED8-49EB-FA7EFD195138}"/>
              </a:ext>
            </a:extLst>
          </p:cNvPr>
          <p:cNvSpPr txBox="1"/>
          <p:nvPr/>
        </p:nvSpPr>
        <p:spPr>
          <a:xfrm>
            <a:off x="7735000" y="1263984"/>
            <a:ext cx="2298491" cy="369332"/>
          </a:xfrm>
          <a:prstGeom prst="rect">
            <a:avLst/>
          </a:prstGeom>
          <a:noFill/>
        </p:spPr>
        <p:txBody>
          <a:bodyPr wrap="square" lIns="91440" tIns="45720" rIns="91440" bIns="45720" rtlCol="0" anchor="t">
            <a:spAutoFit/>
          </a:bodyPr>
          <a:lstStyle/>
          <a:p>
            <a:r>
              <a:rPr lang="en-US" b="1"/>
              <a:t>Our Graph</a:t>
            </a:r>
          </a:p>
        </p:txBody>
      </p:sp>
      <p:sp>
        <p:nvSpPr>
          <p:cNvPr id="10" name="TextBox 9">
            <a:extLst>
              <a:ext uri="{FF2B5EF4-FFF2-40B4-BE49-F238E27FC236}">
                <a16:creationId xmlns:a16="http://schemas.microsoft.com/office/drawing/2014/main" id="{964307AB-9F4E-C84E-D2F1-F899E806B494}"/>
              </a:ext>
            </a:extLst>
          </p:cNvPr>
          <p:cNvSpPr txBox="1"/>
          <p:nvPr/>
        </p:nvSpPr>
        <p:spPr>
          <a:xfrm>
            <a:off x="1668716" y="1320395"/>
            <a:ext cx="2298491" cy="369332"/>
          </a:xfrm>
          <a:prstGeom prst="rect">
            <a:avLst/>
          </a:prstGeom>
          <a:noFill/>
        </p:spPr>
        <p:txBody>
          <a:bodyPr wrap="square" lIns="91440" tIns="45720" rIns="91440" bIns="45720" rtlCol="0" anchor="t">
            <a:spAutoFit/>
          </a:bodyPr>
          <a:lstStyle/>
          <a:p>
            <a:r>
              <a:rPr lang="en-US" b="1"/>
              <a:t>Their Graph</a:t>
            </a:r>
          </a:p>
        </p:txBody>
      </p:sp>
      <p:pic>
        <p:nvPicPr>
          <p:cNvPr id="3" name="Picture 2" descr="A graph of different colored lines&#10;&#10;AI-generated content may be incorrect.">
            <a:extLst>
              <a:ext uri="{FF2B5EF4-FFF2-40B4-BE49-F238E27FC236}">
                <a16:creationId xmlns:a16="http://schemas.microsoft.com/office/drawing/2014/main" id="{6C6122EC-7475-6ECF-D95D-B610AE61D444}"/>
              </a:ext>
            </a:extLst>
          </p:cNvPr>
          <p:cNvPicPr>
            <a:picLocks noChangeAspect="1"/>
          </p:cNvPicPr>
          <p:nvPr/>
        </p:nvPicPr>
        <p:blipFill>
          <a:blip r:embed="rId3"/>
          <a:stretch>
            <a:fillRect/>
          </a:stretch>
        </p:blipFill>
        <p:spPr>
          <a:xfrm>
            <a:off x="5486400" y="2419350"/>
            <a:ext cx="6248400" cy="3067050"/>
          </a:xfrm>
          <a:prstGeom prst="rect">
            <a:avLst/>
          </a:prstGeom>
        </p:spPr>
      </p:pic>
    </p:spTree>
    <p:extLst>
      <p:ext uri="{BB962C8B-B14F-4D97-AF65-F5344CB8AC3E}">
        <p14:creationId xmlns:p14="http://schemas.microsoft.com/office/powerpoint/2010/main" val="374726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83DA-7908-A4A6-EADA-6AAE4E1564E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5D913FD-5B88-7BD2-B0FB-8FA5BD42A075}"/>
              </a:ext>
            </a:extLst>
          </p:cNvPr>
          <p:cNvPicPr>
            <a:picLocks noChangeAspect="1"/>
          </p:cNvPicPr>
          <p:nvPr/>
        </p:nvPicPr>
        <p:blipFill>
          <a:blip r:embed="rId2"/>
          <a:stretch>
            <a:fillRect/>
          </a:stretch>
        </p:blipFill>
        <p:spPr>
          <a:xfrm>
            <a:off x="675074" y="2428407"/>
            <a:ext cx="4881281" cy="3798957"/>
          </a:xfrm>
          <a:prstGeom prst="rect">
            <a:avLst/>
          </a:prstGeom>
        </p:spPr>
      </p:pic>
      <p:pic>
        <p:nvPicPr>
          <p:cNvPr id="6" name="Picture 5">
            <a:extLst>
              <a:ext uri="{FF2B5EF4-FFF2-40B4-BE49-F238E27FC236}">
                <a16:creationId xmlns:a16="http://schemas.microsoft.com/office/drawing/2014/main" id="{4BB47CE9-49F4-A9CD-23C4-EF8319A794DA}"/>
              </a:ext>
            </a:extLst>
          </p:cNvPr>
          <p:cNvPicPr>
            <a:picLocks noChangeAspect="1"/>
          </p:cNvPicPr>
          <p:nvPr/>
        </p:nvPicPr>
        <p:blipFill>
          <a:blip r:embed="rId3"/>
          <a:stretch>
            <a:fillRect/>
          </a:stretch>
        </p:blipFill>
        <p:spPr>
          <a:xfrm>
            <a:off x="6372890" y="2417936"/>
            <a:ext cx="4881281" cy="3809428"/>
          </a:xfrm>
          <a:prstGeom prst="rect">
            <a:avLst/>
          </a:prstGeom>
        </p:spPr>
      </p:pic>
      <p:sp>
        <p:nvSpPr>
          <p:cNvPr id="8" name="TextBox 7">
            <a:extLst>
              <a:ext uri="{FF2B5EF4-FFF2-40B4-BE49-F238E27FC236}">
                <a16:creationId xmlns:a16="http://schemas.microsoft.com/office/drawing/2014/main" id="{EF89F819-9F6F-527D-B76F-8DB234D208AD}"/>
              </a:ext>
            </a:extLst>
          </p:cNvPr>
          <p:cNvSpPr txBox="1"/>
          <p:nvPr/>
        </p:nvSpPr>
        <p:spPr>
          <a:xfrm>
            <a:off x="4946754" y="1536055"/>
            <a:ext cx="2298491" cy="646331"/>
          </a:xfrm>
          <a:prstGeom prst="rect">
            <a:avLst/>
          </a:prstGeom>
          <a:noFill/>
        </p:spPr>
        <p:txBody>
          <a:bodyPr wrap="square" rtlCol="0">
            <a:spAutoFit/>
          </a:bodyPr>
          <a:lstStyle/>
          <a:p>
            <a:r>
              <a:rPr lang="en-US" b="1"/>
              <a:t>Root Mean Squared Fluctuation (RMSF)</a:t>
            </a:r>
          </a:p>
        </p:txBody>
      </p:sp>
      <p:sp>
        <p:nvSpPr>
          <p:cNvPr id="12" name="Title 1">
            <a:extLst>
              <a:ext uri="{FF2B5EF4-FFF2-40B4-BE49-F238E27FC236}">
                <a16:creationId xmlns:a16="http://schemas.microsoft.com/office/drawing/2014/main" id="{C0CF1D66-6B9D-C12F-B679-63BC50116865}"/>
              </a:ext>
            </a:extLst>
          </p:cNvPr>
          <p:cNvSpPr txBox="1">
            <a:spLocks/>
          </p:cNvSpPr>
          <p:nvPr/>
        </p:nvSpPr>
        <p:spPr>
          <a:xfrm>
            <a:off x="404394" y="402207"/>
            <a:ext cx="10058400" cy="1078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i="0" kern="1200" cap="none" spc="0" baseline="0" dirty="0">
                <a:solidFill>
                  <a:schemeClr val="tx1">
                    <a:lumMod val="85000"/>
                    <a:lumOff val="15000"/>
                  </a:schemeClr>
                </a:solidFill>
                <a:effectLst/>
                <a:latin typeface="+mj-lt"/>
                <a:ea typeface="+mn-ea"/>
                <a:cs typeface="+mn-cs"/>
              </a:defRPr>
            </a:lvl1pPr>
          </a:lstStyle>
          <a:p>
            <a:r>
              <a:rPr lang="en-US"/>
              <a:t>Results: Literature Graphs (RMSF)</a:t>
            </a:r>
          </a:p>
        </p:txBody>
      </p:sp>
      <p:sp>
        <p:nvSpPr>
          <p:cNvPr id="2" name="Slide Number Placeholder 1">
            <a:extLst>
              <a:ext uri="{FF2B5EF4-FFF2-40B4-BE49-F238E27FC236}">
                <a16:creationId xmlns:a16="http://schemas.microsoft.com/office/drawing/2014/main" id="{83334F71-5147-9019-09BC-BC2E6A6C504C}"/>
              </a:ext>
            </a:extLst>
          </p:cNvPr>
          <p:cNvSpPr>
            <a:spLocks noGrp="1"/>
          </p:cNvSpPr>
          <p:nvPr>
            <p:ph type="sldNum" sz="quarter" idx="12"/>
          </p:nvPr>
        </p:nvSpPr>
        <p:spPr/>
        <p:txBody>
          <a:bodyPr/>
          <a:lstStyle/>
          <a:p>
            <a:fld id="{34B7E4EF-A1BD-40F4-AB7B-04F084DD991D}" type="slidenum">
              <a:rPr lang="en-US" smtClean="0"/>
              <a:t>13</a:t>
            </a:fld>
            <a:endParaRPr lang="en-US"/>
          </a:p>
        </p:txBody>
      </p:sp>
    </p:spTree>
    <p:extLst>
      <p:ext uri="{BB962C8B-B14F-4D97-AF65-F5344CB8AC3E}">
        <p14:creationId xmlns:p14="http://schemas.microsoft.com/office/powerpoint/2010/main" val="470938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EB917-DCDB-FAFE-8652-38F8F4242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24AF9D-62A2-D8C3-17BD-E3030D17BA5E}"/>
              </a:ext>
            </a:extLst>
          </p:cNvPr>
          <p:cNvSpPr>
            <a:spLocks noGrp="1"/>
          </p:cNvSpPr>
          <p:nvPr>
            <p:ph type="title"/>
          </p:nvPr>
        </p:nvSpPr>
        <p:spPr>
          <a:xfrm>
            <a:off x="392243" y="392228"/>
            <a:ext cx="10058400" cy="1371600"/>
          </a:xfrm>
        </p:spPr>
        <p:txBody>
          <a:bodyPr/>
          <a:lstStyle/>
          <a:p>
            <a:pPr algn="ctr"/>
            <a:r>
              <a:rPr lang="en-US"/>
              <a:t>Results: Root Mean Squared Fluctuation (RMSF)</a:t>
            </a:r>
            <a:endParaRPr lang="en-US" sz="1800" b="1">
              <a:solidFill>
                <a:srgbClr val="000000"/>
              </a:solidFill>
            </a:endParaRPr>
          </a:p>
        </p:txBody>
      </p:sp>
      <p:sp>
        <p:nvSpPr>
          <p:cNvPr id="9" name="Slide Number Placeholder 8">
            <a:extLst>
              <a:ext uri="{FF2B5EF4-FFF2-40B4-BE49-F238E27FC236}">
                <a16:creationId xmlns:a16="http://schemas.microsoft.com/office/drawing/2014/main" id="{F1508802-AD2F-D281-82A8-5BD3A549C170}"/>
              </a:ext>
            </a:extLst>
          </p:cNvPr>
          <p:cNvSpPr>
            <a:spLocks noGrp="1"/>
          </p:cNvSpPr>
          <p:nvPr>
            <p:ph type="sldNum" sz="quarter" idx="12"/>
          </p:nvPr>
        </p:nvSpPr>
        <p:spPr/>
        <p:txBody>
          <a:bodyPr/>
          <a:lstStyle/>
          <a:p>
            <a:fld id="{34B7E4EF-A1BD-40F4-AB7B-04F084DD991D}" type="slidenum">
              <a:rPr lang="en-US" smtClean="0"/>
              <a:t>14</a:t>
            </a:fld>
            <a:endParaRPr lang="en-US"/>
          </a:p>
        </p:txBody>
      </p:sp>
      <p:sp>
        <p:nvSpPr>
          <p:cNvPr id="5" name="TextBox 4">
            <a:extLst>
              <a:ext uri="{FF2B5EF4-FFF2-40B4-BE49-F238E27FC236}">
                <a16:creationId xmlns:a16="http://schemas.microsoft.com/office/drawing/2014/main" id="{AE77A523-F7C5-49BD-D8EF-A4656E63AED4}"/>
              </a:ext>
            </a:extLst>
          </p:cNvPr>
          <p:cNvSpPr txBox="1"/>
          <p:nvPr/>
        </p:nvSpPr>
        <p:spPr>
          <a:xfrm>
            <a:off x="7735000" y="1910965"/>
            <a:ext cx="2298491" cy="369332"/>
          </a:xfrm>
          <a:prstGeom prst="rect">
            <a:avLst/>
          </a:prstGeom>
          <a:noFill/>
        </p:spPr>
        <p:txBody>
          <a:bodyPr wrap="square" lIns="91440" tIns="45720" rIns="91440" bIns="45720" rtlCol="0" anchor="t">
            <a:spAutoFit/>
          </a:bodyPr>
          <a:lstStyle/>
          <a:p>
            <a:r>
              <a:rPr lang="en-US" b="1"/>
              <a:t>Our Graph</a:t>
            </a:r>
          </a:p>
        </p:txBody>
      </p:sp>
      <p:pic>
        <p:nvPicPr>
          <p:cNvPr id="4" name="Picture 3" descr="A graph of different colored lines&#10;&#10;AI-generated content may be incorrect.">
            <a:extLst>
              <a:ext uri="{FF2B5EF4-FFF2-40B4-BE49-F238E27FC236}">
                <a16:creationId xmlns:a16="http://schemas.microsoft.com/office/drawing/2014/main" id="{8F716C21-5F2B-4C3E-8012-8DE3581DC859}"/>
              </a:ext>
            </a:extLst>
          </p:cNvPr>
          <p:cNvPicPr>
            <a:picLocks noChangeAspect="1"/>
          </p:cNvPicPr>
          <p:nvPr/>
        </p:nvPicPr>
        <p:blipFill>
          <a:blip r:embed="rId2"/>
          <a:stretch>
            <a:fillRect/>
          </a:stretch>
        </p:blipFill>
        <p:spPr>
          <a:xfrm>
            <a:off x="5420032" y="2421658"/>
            <a:ext cx="6341807" cy="3908322"/>
          </a:xfrm>
          <a:prstGeom prst="rect">
            <a:avLst/>
          </a:prstGeom>
        </p:spPr>
      </p:pic>
      <p:pic>
        <p:nvPicPr>
          <p:cNvPr id="13" name="Picture 12">
            <a:extLst>
              <a:ext uri="{FF2B5EF4-FFF2-40B4-BE49-F238E27FC236}">
                <a16:creationId xmlns:a16="http://schemas.microsoft.com/office/drawing/2014/main" id="{08E6F20D-441D-2DEB-47E3-43E6B709B45F}"/>
              </a:ext>
            </a:extLst>
          </p:cNvPr>
          <p:cNvPicPr>
            <a:picLocks noChangeAspect="1"/>
          </p:cNvPicPr>
          <p:nvPr/>
        </p:nvPicPr>
        <p:blipFill>
          <a:blip r:embed="rId3"/>
          <a:stretch>
            <a:fillRect/>
          </a:stretch>
        </p:blipFill>
        <p:spPr>
          <a:xfrm>
            <a:off x="445036" y="2428407"/>
            <a:ext cx="4881281" cy="3798957"/>
          </a:xfrm>
          <a:prstGeom prst="rect">
            <a:avLst/>
          </a:prstGeom>
        </p:spPr>
      </p:pic>
      <p:sp>
        <p:nvSpPr>
          <p:cNvPr id="15" name="TextBox 14">
            <a:extLst>
              <a:ext uri="{FF2B5EF4-FFF2-40B4-BE49-F238E27FC236}">
                <a16:creationId xmlns:a16="http://schemas.microsoft.com/office/drawing/2014/main" id="{4E4132C0-3E89-0139-AFB6-8D67ED9E6008}"/>
              </a:ext>
            </a:extLst>
          </p:cNvPr>
          <p:cNvSpPr txBox="1"/>
          <p:nvPr/>
        </p:nvSpPr>
        <p:spPr>
          <a:xfrm>
            <a:off x="1668716" y="1967376"/>
            <a:ext cx="2298491" cy="369332"/>
          </a:xfrm>
          <a:prstGeom prst="rect">
            <a:avLst/>
          </a:prstGeom>
          <a:noFill/>
        </p:spPr>
        <p:txBody>
          <a:bodyPr wrap="square" lIns="91440" tIns="45720" rIns="91440" bIns="45720" rtlCol="0" anchor="t">
            <a:spAutoFit/>
          </a:bodyPr>
          <a:lstStyle/>
          <a:p>
            <a:r>
              <a:rPr lang="en-US" b="1"/>
              <a:t>Their Graph</a:t>
            </a:r>
          </a:p>
        </p:txBody>
      </p:sp>
    </p:spTree>
    <p:extLst>
      <p:ext uri="{BB962C8B-B14F-4D97-AF65-F5344CB8AC3E}">
        <p14:creationId xmlns:p14="http://schemas.microsoft.com/office/powerpoint/2010/main" val="629351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06E4B-B1E3-713E-BEE8-DC9202601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9B552-1478-D386-5C8E-EB8930F93622}"/>
              </a:ext>
            </a:extLst>
          </p:cNvPr>
          <p:cNvSpPr>
            <a:spLocks noGrp="1"/>
          </p:cNvSpPr>
          <p:nvPr>
            <p:ph type="title"/>
          </p:nvPr>
        </p:nvSpPr>
        <p:spPr>
          <a:xfrm>
            <a:off x="380337" y="451759"/>
            <a:ext cx="11321441" cy="672230"/>
          </a:xfrm>
        </p:spPr>
        <p:txBody>
          <a:bodyPr>
            <a:noAutofit/>
          </a:bodyPr>
          <a:lstStyle/>
          <a:p>
            <a:r>
              <a:rPr lang="en-US" sz="4000">
                <a:solidFill>
                  <a:srgbClr val="000000"/>
                </a:solidFill>
              </a:rPr>
              <a:t>Results: Root Mean Squared Deviation (RMSD) </a:t>
            </a:r>
            <a:endParaRPr lang="en-US" sz="4000"/>
          </a:p>
        </p:txBody>
      </p:sp>
      <p:sp>
        <p:nvSpPr>
          <p:cNvPr id="8" name="Slide Number Placeholder 7">
            <a:extLst>
              <a:ext uri="{FF2B5EF4-FFF2-40B4-BE49-F238E27FC236}">
                <a16:creationId xmlns:a16="http://schemas.microsoft.com/office/drawing/2014/main" id="{DAB3F5F1-C080-29F6-9F35-2552CF9756F4}"/>
              </a:ext>
            </a:extLst>
          </p:cNvPr>
          <p:cNvSpPr>
            <a:spLocks noGrp="1"/>
          </p:cNvSpPr>
          <p:nvPr>
            <p:ph type="sldNum" sz="quarter" idx="12"/>
          </p:nvPr>
        </p:nvSpPr>
        <p:spPr/>
        <p:txBody>
          <a:bodyPr/>
          <a:lstStyle/>
          <a:p>
            <a:fld id="{34B7E4EF-A1BD-40F4-AB7B-04F084DD991D}" type="slidenum">
              <a:rPr lang="en-US" smtClean="0"/>
              <a:t>15</a:t>
            </a:fld>
            <a:endParaRPr lang="en-US"/>
          </a:p>
        </p:txBody>
      </p:sp>
      <p:sp>
        <p:nvSpPr>
          <p:cNvPr id="4" name="TextBox 3">
            <a:extLst>
              <a:ext uri="{FF2B5EF4-FFF2-40B4-BE49-F238E27FC236}">
                <a16:creationId xmlns:a16="http://schemas.microsoft.com/office/drawing/2014/main" id="{7399FC16-6C0F-639F-17EB-AC248D6EA000}"/>
              </a:ext>
            </a:extLst>
          </p:cNvPr>
          <p:cNvSpPr txBox="1"/>
          <p:nvPr/>
        </p:nvSpPr>
        <p:spPr>
          <a:xfrm>
            <a:off x="6343079" y="5484902"/>
            <a:ext cx="4782819" cy="369332"/>
          </a:xfrm>
          <a:prstGeom prst="rect">
            <a:avLst/>
          </a:prstGeom>
          <a:noFill/>
        </p:spPr>
        <p:txBody>
          <a:bodyPr wrap="square" lIns="91440" tIns="45720" rIns="91440" bIns="45720" rtlCol="0" anchor="t">
            <a:spAutoFit/>
          </a:bodyPr>
          <a:lstStyle/>
          <a:p>
            <a:endParaRPr lang="en-US" b="1"/>
          </a:p>
        </p:txBody>
      </p:sp>
      <p:pic>
        <p:nvPicPr>
          <p:cNvPr id="7" name="Picture 6" descr="A graph of different colored lines&#10;&#10;AI-generated content may be incorrect.">
            <a:extLst>
              <a:ext uri="{FF2B5EF4-FFF2-40B4-BE49-F238E27FC236}">
                <a16:creationId xmlns:a16="http://schemas.microsoft.com/office/drawing/2014/main" id="{F62829FC-5830-2104-84E3-424A26BDB414}"/>
              </a:ext>
            </a:extLst>
          </p:cNvPr>
          <p:cNvPicPr>
            <a:picLocks noChangeAspect="1"/>
          </p:cNvPicPr>
          <p:nvPr/>
        </p:nvPicPr>
        <p:blipFill>
          <a:blip r:embed="rId2"/>
          <a:stretch>
            <a:fillRect/>
          </a:stretch>
        </p:blipFill>
        <p:spPr>
          <a:xfrm>
            <a:off x="5760798" y="1789003"/>
            <a:ext cx="5942426" cy="3720622"/>
          </a:xfrm>
          <a:prstGeom prst="rect">
            <a:avLst/>
          </a:prstGeom>
        </p:spPr>
      </p:pic>
      <p:pic>
        <p:nvPicPr>
          <p:cNvPr id="5" name="Picture 4" descr="A graph of a number of different colored lines&#10;&#10;AI-generated content may be incorrect.">
            <a:extLst>
              <a:ext uri="{FF2B5EF4-FFF2-40B4-BE49-F238E27FC236}">
                <a16:creationId xmlns:a16="http://schemas.microsoft.com/office/drawing/2014/main" id="{48C69C81-C673-21B8-7D47-F13E23BFAA09}"/>
              </a:ext>
            </a:extLst>
          </p:cNvPr>
          <p:cNvPicPr>
            <a:picLocks noChangeAspect="1"/>
          </p:cNvPicPr>
          <p:nvPr/>
        </p:nvPicPr>
        <p:blipFill>
          <a:blip r:embed="rId3"/>
          <a:stretch>
            <a:fillRect/>
          </a:stretch>
        </p:blipFill>
        <p:spPr>
          <a:xfrm>
            <a:off x="537688" y="1784699"/>
            <a:ext cx="5020623" cy="3746613"/>
          </a:xfrm>
          <a:prstGeom prst="rect">
            <a:avLst/>
          </a:prstGeom>
        </p:spPr>
      </p:pic>
      <p:sp>
        <p:nvSpPr>
          <p:cNvPr id="9" name="TextBox 8">
            <a:extLst>
              <a:ext uri="{FF2B5EF4-FFF2-40B4-BE49-F238E27FC236}">
                <a16:creationId xmlns:a16="http://schemas.microsoft.com/office/drawing/2014/main" id="{5E6BD1E8-8198-E6F4-2334-887759DA4D55}"/>
              </a:ext>
            </a:extLst>
          </p:cNvPr>
          <p:cNvSpPr txBox="1"/>
          <p:nvPr/>
        </p:nvSpPr>
        <p:spPr>
          <a:xfrm>
            <a:off x="1868015" y="5666371"/>
            <a:ext cx="2368446" cy="369332"/>
          </a:xfrm>
          <a:prstGeom prst="rect">
            <a:avLst/>
          </a:prstGeom>
          <a:noFill/>
        </p:spPr>
        <p:txBody>
          <a:bodyPr wrap="square" lIns="91440" tIns="45720" rIns="91440" bIns="45720" rtlCol="0" anchor="t">
            <a:spAutoFit/>
          </a:bodyPr>
          <a:lstStyle/>
          <a:p>
            <a:r>
              <a:rPr lang="en-US" b="1"/>
              <a:t>Literature </a:t>
            </a:r>
            <a:r>
              <a:rPr lang="en-US" b="1">
                <a:latin typeface="Times"/>
                <a:cs typeface="Times"/>
              </a:rPr>
              <a:t>graph</a:t>
            </a:r>
          </a:p>
        </p:txBody>
      </p:sp>
      <p:sp>
        <p:nvSpPr>
          <p:cNvPr id="11" name="TextBox 10">
            <a:extLst>
              <a:ext uri="{FF2B5EF4-FFF2-40B4-BE49-F238E27FC236}">
                <a16:creationId xmlns:a16="http://schemas.microsoft.com/office/drawing/2014/main" id="{B31017AD-2847-DD29-260F-7AEB1880E278}"/>
              </a:ext>
            </a:extLst>
          </p:cNvPr>
          <p:cNvSpPr txBox="1"/>
          <p:nvPr/>
        </p:nvSpPr>
        <p:spPr>
          <a:xfrm>
            <a:off x="6215825" y="5663272"/>
            <a:ext cx="5030226" cy="369332"/>
          </a:xfrm>
          <a:prstGeom prst="rect">
            <a:avLst/>
          </a:prstGeom>
          <a:noFill/>
        </p:spPr>
        <p:txBody>
          <a:bodyPr wrap="square" lIns="91440" tIns="45720" rIns="91440" bIns="45720" rtlCol="0" anchor="t">
            <a:spAutoFit/>
          </a:bodyPr>
          <a:lstStyle/>
          <a:p>
            <a:pPr algn="ctr"/>
            <a:r>
              <a:rPr lang="en-US" b="1"/>
              <a:t>Modified graph</a:t>
            </a:r>
          </a:p>
        </p:txBody>
      </p:sp>
    </p:spTree>
    <p:extLst>
      <p:ext uri="{BB962C8B-B14F-4D97-AF65-F5344CB8AC3E}">
        <p14:creationId xmlns:p14="http://schemas.microsoft.com/office/powerpoint/2010/main" val="1737850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CD93-CA32-896A-3978-5A8015FACB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3666E1-4583-5539-FB0F-617DB8005FA0}"/>
              </a:ext>
            </a:extLst>
          </p:cNvPr>
          <p:cNvSpPr>
            <a:spLocks noGrp="1"/>
          </p:cNvSpPr>
          <p:nvPr>
            <p:ph type="title"/>
          </p:nvPr>
        </p:nvSpPr>
        <p:spPr>
          <a:xfrm>
            <a:off x="484719" y="448007"/>
            <a:ext cx="9979102" cy="743995"/>
          </a:xfrm>
        </p:spPr>
        <p:txBody>
          <a:bodyPr>
            <a:normAutofit fontScale="90000"/>
          </a:bodyPr>
          <a:lstStyle/>
          <a:p>
            <a:br>
              <a:rPr lang="en-US"/>
            </a:br>
            <a:r>
              <a:rPr lang="en-US"/>
              <a:t>Results: Hydrogen Bonds: Complex and Water</a:t>
            </a:r>
            <a:br>
              <a:rPr lang="en-US"/>
            </a:br>
            <a:r>
              <a:rPr lang="en-US" sz="3100"/>
              <a:t> </a:t>
            </a:r>
          </a:p>
        </p:txBody>
      </p:sp>
      <p:sp>
        <p:nvSpPr>
          <p:cNvPr id="5" name="Slide Number Placeholder 4">
            <a:extLst>
              <a:ext uri="{FF2B5EF4-FFF2-40B4-BE49-F238E27FC236}">
                <a16:creationId xmlns:a16="http://schemas.microsoft.com/office/drawing/2014/main" id="{B9BF3102-C112-FA90-A461-605F23582380}"/>
              </a:ext>
            </a:extLst>
          </p:cNvPr>
          <p:cNvSpPr>
            <a:spLocks noGrp="1"/>
          </p:cNvSpPr>
          <p:nvPr>
            <p:ph type="sldNum" sz="quarter" idx="12"/>
          </p:nvPr>
        </p:nvSpPr>
        <p:spPr/>
        <p:txBody>
          <a:bodyPr/>
          <a:lstStyle/>
          <a:p>
            <a:fld id="{34B7E4EF-A1BD-40F4-AB7B-04F084DD991D}" type="slidenum">
              <a:rPr lang="en-US" smtClean="0"/>
              <a:t>16</a:t>
            </a:fld>
            <a:endParaRPr lang="en-US"/>
          </a:p>
        </p:txBody>
      </p:sp>
      <p:sp>
        <p:nvSpPr>
          <p:cNvPr id="6" name="TextBox 5">
            <a:extLst>
              <a:ext uri="{FF2B5EF4-FFF2-40B4-BE49-F238E27FC236}">
                <a16:creationId xmlns:a16="http://schemas.microsoft.com/office/drawing/2014/main" id="{E085A5FE-5FF9-72FA-996D-B76623B72BF4}"/>
              </a:ext>
            </a:extLst>
          </p:cNvPr>
          <p:cNvSpPr txBox="1"/>
          <p:nvPr/>
        </p:nvSpPr>
        <p:spPr>
          <a:xfrm>
            <a:off x="5668137" y="5734709"/>
            <a:ext cx="5018320" cy="369332"/>
          </a:xfrm>
          <a:prstGeom prst="rect">
            <a:avLst/>
          </a:prstGeom>
          <a:noFill/>
        </p:spPr>
        <p:txBody>
          <a:bodyPr wrap="square" lIns="91440" tIns="45720" rIns="91440" bIns="45720" rtlCol="0" anchor="t">
            <a:spAutoFit/>
          </a:bodyPr>
          <a:lstStyle/>
          <a:p>
            <a:pPr algn="ctr"/>
            <a:r>
              <a:rPr lang="en-US" b="1"/>
              <a:t>Modified graph</a:t>
            </a:r>
          </a:p>
        </p:txBody>
      </p:sp>
      <p:sp>
        <p:nvSpPr>
          <p:cNvPr id="7" name="TextBox 6">
            <a:extLst>
              <a:ext uri="{FF2B5EF4-FFF2-40B4-BE49-F238E27FC236}">
                <a16:creationId xmlns:a16="http://schemas.microsoft.com/office/drawing/2014/main" id="{A81EF132-59B8-1044-C2A6-43B16502FA18}"/>
              </a:ext>
            </a:extLst>
          </p:cNvPr>
          <p:cNvSpPr txBox="1"/>
          <p:nvPr/>
        </p:nvSpPr>
        <p:spPr>
          <a:xfrm>
            <a:off x="1546547" y="5737809"/>
            <a:ext cx="2356540" cy="369332"/>
          </a:xfrm>
          <a:prstGeom prst="rect">
            <a:avLst/>
          </a:prstGeom>
          <a:noFill/>
        </p:spPr>
        <p:txBody>
          <a:bodyPr wrap="square" lIns="91440" tIns="45720" rIns="91440" bIns="45720" rtlCol="0" anchor="t">
            <a:spAutoFit/>
          </a:bodyPr>
          <a:lstStyle/>
          <a:p>
            <a:r>
              <a:rPr lang="en-US" b="1"/>
              <a:t>Literature graph</a:t>
            </a:r>
          </a:p>
        </p:txBody>
      </p:sp>
      <p:pic>
        <p:nvPicPr>
          <p:cNvPr id="3" name="Picture 2" descr="A graph of a number of hydrogen bolds&#10;&#10;AI-generated content may be incorrect.">
            <a:extLst>
              <a:ext uri="{FF2B5EF4-FFF2-40B4-BE49-F238E27FC236}">
                <a16:creationId xmlns:a16="http://schemas.microsoft.com/office/drawing/2014/main" id="{AD59B302-D246-6BBC-261A-76288B3251DB}"/>
              </a:ext>
            </a:extLst>
          </p:cNvPr>
          <p:cNvPicPr>
            <a:picLocks noChangeAspect="1"/>
          </p:cNvPicPr>
          <p:nvPr/>
        </p:nvPicPr>
        <p:blipFill>
          <a:blip r:embed="rId2"/>
          <a:stretch>
            <a:fillRect/>
          </a:stretch>
        </p:blipFill>
        <p:spPr>
          <a:xfrm>
            <a:off x="955764" y="1699952"/>
            <a:ext cx="3540919" cy="3958665"/>
          </a:xfrm>
          <a:prstGeom prst="rect">
            <a:avLst/>
          </a:prstGeom>
        </p:spPr>
      </p:pic>
      <p:pic>
        <p:nvPicPr>
          <p:cNvPr id="9" name="Picture 8">
            <a:extLst>
              <a:ext uri="{FF2B5EF4-FFF2-40B4-BE49-F238E27FC236}">
                <a16:creationId xmlns:a16="http://schemas.microsoft.com/office/drawing/2014/main" id="{6CD67EB8-71A6-91D6-15EF-DE802530A84C}"/>
              </a:ext>
            </a:extLst>
          </p:cNvPr>
          <p:cNvPicPr>
            <a:picLocks noChangeAspect="1"/>
          </p:cNvPicPr>
          <p:nvPr/>
        </p:nvPicPr>
        <p:blipFill>
          <a:blip r:embed="rId3"/>
          <a:stretch>
            <a:fillRect/>
          </a:stretch>
        </p:blipFill>
        <p:spPr>
          <a:xfrm>
            <a:off x="4874416" y="1685922"/>
            <a:ext cx="6253165" cy="4002434"/>
          </a:xfrm>
          <a:prstGeom prst="rect">
            <a:avLst/>
          </a:prstGeom>
        </p:spPr>
      </p:pic>
    </p:spTree>
    <p:extLst>
      <p:ext uri="{BB962C8B-B14F-4D97-AF65-F5344CB8AC3E}">
        <p14:creationId xmlns:p14="http://schemas.microsoft.com/office/powerpoint/2010/main" val="12301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D5073-4FA0-0670-85EE-AC9C2D9FB0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2DFB0B-55CD-B26C-24EE-9812BF7DC123}"/>
              </a:ext>
            </a:extLst>
          </p:cNvPr>
          <p:cNvSpPr>
            <a:spLocks noGrp="1"/>
          </p:cNvSpPr>
          <p:nvPr>
            <p:ph type="title"/>
          </p:nvPr>
        </p:nvSpPr>
        <p:spPr>
          <a:xfrm>
            <a:off x="832611" y="487478"/>
            <a:ext cx="10058400" cy="682669"/>
          </a:xfrm>
        </p:spPr>
        <p:txBody>
          <a:bodyPr>
            <a:normAutofit fontScale="90000"/>
          </a:bodyPr>
          <a:lstStyle/>
          <a:p>
            <a:r>
              <a:rPr lang="en-US"/>
              <a:t>Results: Hydrogen Bonds: System</a:t>
            </a:r>
          </a:p>
        </p:txBody>
      </p:sp>
      <p:sp>
        <p:nvSpPr>
          <p:cNvPr id="5" name="Slide Number Placeholder 4">
            <a:extLst>
              <a:ext uri="{FF2B5EF4-FFF2-40B4-BE49-F238E27FC236}">
                <a16:creationId xmlns:a16="http://schemas.microsoft.com/office/drawing/2014/main" id="{19A11F0D-41D3-EB49-308E-0D9A078E41EE}"/>
              </a:ext>
            </a:extLst>
          </p:cNvPr>
          <p:cNvSpPr>
            <a:spLocks noGrp="1"/>
          </p:cNvSpPr>
          <p:nvPr>
            <p:ph type="sldNum" sz="quarter" idx="12"/>
          </p:nvPr>
        </p:nvSpPr>
        <p:spPr/>
        <p:txBody>
          <a:bodyPr/>
          <a:lstStyle/>
          <a:p>
            <a:fld id="{34B7E4EF-A1BD-40F4-AB7B-04F084DD991D}" type="slidenum">
              <a:rPr lang="en-US" smtClean="0"/>
              <a:t>17</a:t>
            </a:fld>
            <a:endParaRPr lang="en-US"/>
          </a:p>
        </p:txBody>
      </p:sp>
      <p:sp>
        <p:nvSpPr>
          <p:cNvPr id="6" name="TextBox 5">
            <a:extLst>
              <a:ext uri="{FF2B5EF4-FFF2-40B4-BE49-F238E27FC236}">
                <a16:creationId xmlns:a16="http://schemas.microsoft.com/office/drawing/2014/main" id="{BAB26F09-E612-2D6E-CBBB-CF91D34D33B5}"/>
              </a:ext>
            </a:extLst>
          </p:cNvPr>
          <p:cNvSpPr txBox="1"/>
          <p:nvPr/>
        </p:nvSpPr>
        <p:spPr>
          <a:xfrm>
            <a:off x="1428206" y="5855664"/>
            <a:ext cx="2368446" cy="369332"/>
          </a:xfrm>
          <a:prstGeom prst="rect">
            <a:avLst/>
          </a:prstGeom>
          <a:noFill/>
        </p:spPr>
        <p:txBody>
          <a:bodyPr wrap="square" lIns="91440" tIns="45720" rIns="91440" bIns="45720" rtlCol="0" anchor="t">
            <a:spAutoFit/>
          </a:bodyPr>
          <a:lstStyle/>
          <a:p>
            <a:r>
              <a:rPr lang="en-US" b="1"/>
              <a:t>Literature graph </a:t>
            </a:r>
          </a:p>
        </p:txBody>
      </p:sp>
      <p:sp>
        <p:nvSpPr>
          <p:cNvPr id="7" name="TextBox 6">
            <a:extLst>
              <a:ext uri="{FF2B5EF4-FFF2-40B4-BE49-F238E27FC236}">
                <a16:creationId xmlns:a16="http://schemas.microsoft.com/office/drawing/2014/main" id="{43D3ACD8-BE22-4920-E78F-44DB9D37D4BA}"/>
              </a:ext>
            </a:extLst>
          </p:cNvPr>
          <p:cNvSpPr txBox="1"/>
          <p:nvPr/>
        </p:nvSpPr>
        <p:spPr>
          <a:xfrm>
            <a:off x="7048800" y="5855663"/>
            <a:ext cx="2368446" cy="369332"/>
          </a:xfrm>
          <a:prstGeom prst="rect">
            <a:avLst/>
          </a:prstGeom>
          <a:noFill/>
        </p:spPr>
        <p:txBody>
          <a:bodyPr wrap="square" lIns="91440" tIns="45720" rIns="91440" bIns="45720" rtlCol="0" anchor="t">
            <a:spAutoFit/>
          </a:bodyPr>
          <a:lstStyle/>
          <a:p>
            <a:r>
              <a:rPr lang="en-US" b="1"/>
              <a:t>Modified graph</a:t>
            </a:r>
          </a:p>
        </p:txBody>
      </p:sp>
      <p:pic>
        <p:nvPicPr>
          <p:cNvPr id="4" name="Picture 3">
            <a:extLst>
              <a:ext uri="{FF2B5EF4-FFF2-40B4-BE49-F238E27FC236}">
                <a16:creationId xmlns:a16="http://schemas.microsoft.com/office/drawing/2014/main" id="{81A64AF6-B05A-7E87-60DF-5B6A4DB04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5477" y="1696327"/>
            <a:ext cx="6563955" cy="4006192"/>
          </a:xfrm>
          <a:prstGeom prst="rect">
            <a:avLst/>
          </a:prstGeom>
        </p:spPr>
      </p:pic>
      <p:pic>
        <p:nvPicPr>
          <p:cNvPr id="8" name="Picture 7" descr="A graph of a number of hydrogen bolds&#10;&#10;AI-generated content may be incorrect.">
            <a:extLst>
              <a:ext uri="{FF2B5EF4-FFF2-40B4-BE49-F238E27FC236}">
                <a16:creationId xmlns:a16="http://schemas.microsoft.com/office/drawing/2014/main" id="{888BC4BD-3DEC-D385-A3D4-DE945431E7EB}"/>
              </a:ext>
            </a:extLst>
          </p:cNvPr>
          <p:cNvPicPr>
            <a:picLocks noChangeAspect="1"/>
          </p:cNvPicPr>
          <p:nvPr/>
        </p:nvPicPr>
        <p:blipFill>
          <a:blip r:embed="rId3"/>
          <a:stretch>
            <a:fillRect/>
          </a:stretch>
        </p:blipFill>
        <p:spPr>
          <a:xfrm>
            <a:off x="834874" y="1714305"/>
            <a:ext cx="3552825" cy="3971925"/>
          </a:xfrm>
          <a:prstGeom prst="rect">
            <a:avLst/>
          </a:prstGeom>
        </p:spPr>
      </p:pic>
    </p:spTree>
    <p:extLst>
      <p:ext uri="{BB962C8B-B14F-4D97-AF65-F5344CB8AC3E}">
        <p14:creationId xmlns:p14="http://schemas.microsoft.com/office/powerpoint/2010/main" val="116462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9FC57B-8F79-F9E1-FF07-6D48193D6E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ED6454-08EB-338C-6653-E574D4788476}"/>
              </a:ext>
            </a:extLst>
          </p:cNvPr>
          <p:cNvSpPr>
            <a:spLocks noGrp="1"/>
          </p:cNvSpPr>
          <p:nvPr>
            <p:ph type="title"/>
          </p:nvPr>
        </p:nvSpPr>
        <p:spPr>
          <a:xfrm>
            <a:off x="392243" y="392228"/>
            <a:ext cx="11144250" cy="1333500"/>
          </a:xfrm>
        </p:spPr>
        <p:txBody>
          <a:bodyPr>
            <a:normAutofit/>
          </a:bodyPr>
          <a:lstStyle/>
          <a:p>
            <a:r>
              <a:rPr lang="en-US" sz="3600"/>
              <a:t>Results: Our Graphs - Library used for plotting in python</a:t>
            </a:r>
          </a:p>
        </p:txBody>
      </p:sp>
      <p:sp>
        <p:nvSpPr>
          <p:cNvPr id="9" name="Slide Number Placeholder 8">
            <a:extLst>
              <a:ext uri="{FF2B5EF4-FFF2-40B4-BE49-F238E27FC236}">
                <a16:creationId xmlns:a16="http://schemas.microsoft.com/office/drawing/2014/main" id="{CC07698C-EBDB-6568-D2DD-57B42CA1ACF9}"/>
              </a:ext>
            </a:extLst>
          </p:cNvPr>
          <p:cNvSpPr>
            <a:spLocks noGrp="1"/>
          </p:cNvSpPr>
          <p:nvPr>
            <p:ph type="sldNum" sz="quarter" idx="12"/>
          </p:nvPr>
        </p:nvSpPr>
        <p:spPr/>
        <p:txBody>
          <a:bodyPr/>
          <a:lstStyle/>
          <a:p>
            <a:fld id="{34B7E4EF-A1BD-40F4-AB7B-04F084DD991D}" type="slidenum">
              <a:rPr lang="en-US" smtClean="0"/>
              <a:t>18</a:t>
            </a:fld>
            <a:endParaRPr lang="en-US"/>
          </a:p>
        </p:txBody>
      </p:sp>
      <p:sp>
        <p:nvSpPr>
          <p:cNvPr id="8" name="TextBox 7">
            <a:extLst>
              <a:ext uri="{FF2B5EF4-FFF2-40B4-BE49-F238E27FC236}">
                <a16:creationId xmlns:a16="http://schemas.microsoft.com/office/drawing/2014/main" id="{34D186EF-ED3C-C80D-C4B1-48302B3A1816}"/>
              </a:ext>
            </a:extLst>
          </p:cNvPr>
          <p:cNvSpPr txBox="1"/>
          <p:nvPr/>
        </p:nvSpPr>
        <p:spPr>
          <a:xfrm>
            <a:off x="769807" y="2268653"/>
            <a:ext cx="9636021" cy="2308324"/>
          </a:xfrm>
          <a:prstGeom prst="rect">
            <a:avLst/>
          </a:prstGeom>
          <a:noFill/>
        </p:spPr>
        <p:txBody>
          <a:bodyPr wrap="square" lIns="91440" tIns="45720" rIns="91440" bIns="45720" rtlCol="0" anchor="t">
            <a:spAutoFit/>
          </a:bodyPr>
          <a:lstStyle/>
          <a:p>
            <a:r>
              <a:rPr lang="en-US" sz="2400" b="1" err="1">
                <a:solidFill>
                  <a:srgbClr val="000000"/>
                </a:solidFill>
                <a:latin typeface="Consolas"/>
              </a:rPr>
              <a:t>os</a:t>
            </a:r>
            <a:r>
              <a:rPr lang="en-US" sz="2400">
                <a:solidFill>
                  <a:srgbClr val="000000"/>
                </a:solidFill>
                <a:ea typeface="+mn-lt"/>
                <a:cs typeface="+mn-lt"/>
              </a:rPr>
              <a:t> for file and directory management</a:t>
            </a:r>
            <a:endParaRPr lang="en-US" sz="2400">
              <a:solidFill>
                <a:srgbClr val="000000"/>
              </a:solidFill>
              <a:latin typeface="Gill Sans MT" panose="02020404030301010803"/>
            </a:endParaRPr>
          </a:p>
          <a:p>
            <a:r>
              <a:rPr lang="en-US" sz="2400" b="1">
                <a:solidFill>
                  <a:srgbClr val="000000"/>
                </a:solidFill>
                <a:latin typeface="Consolas"/>
              </a:rPr>
              <a:t>glob</a:t>
            </a:r>
            <a:r>
              <a:rPr lang="en-US" sz="2400">
                <a:solidFill>
                  <a:srgbClr val="000000"/>
                </a:solidFill>
                <a:ea typeface="+mn-lt"/>
                <a:cs typeface="+mn-lt"/>
              </a:rPr>
              <a:t> for efficient file pattern matching</a:t>
            </a:r>
          </a:p>
          <a:p>
            <a:r>
              <a:rPr lang="en-US" sz="2400" b="1">
                <a:solidFill>
                  <a:srgbClr val="000000"/>
                </a:solidFill>
                <a:latin typeface="Consolas"/>
              </a:rPr>
              <a:t>pandas</a:t>
            </a:r>
            <a:r>
              <a:rPr lang="en-US" sz="2400">
                <a:solidFill>
                  <a:srgbClr val="000000"/>
                </a:solidFill>
                <a:ea typeface="+mn-lt"/>
                <a:cs typeface="+mn-lt"/>
              </a:rPr>
              <a:t> for data manipulation and analysis</a:t>
            </a:r>
            <a:endParaRPr lang="en-US" sz="2400">
              <a:solidFill>
                <a:srgbClr val="000000"/>
              </a:solidFill>
              <a:latin typeface="Gill Sans MT"/>
            </a:endParaRPr>
          </a:p>
          <a:p>
            <a:r>
              <a:rPr lang="en-US" sz="2400" b="1" err="1">
                <a:solidFill>
                  <a:srgbClr val="000000"/>
                </a:solidFill>
                <a:latin typeface="Consolas"/>
              </a:rPr>
              <a:t>matplotlib.pyplot</a:t>
            </a:r>
            <a:r>
              <a:rPr lang="en-US" sz="2400">
                <a:solidFill>
                  <a:srgbClr val="000000"/>
                </a:solidFill>
                <a:ea typeface="+mn-lt"/>
                <a:cs typeface="+mn-lt"/>
              </a:rPr>
              <a:t> for comprehensive data visualization and plotting.</a:t>
            </a:r>
            <a:endParaRPr lang="en-US" sz="2400"/>
          </a:p>
          <a:p>
            <a:endParaRPr lang="en-US" sz="2400" b="1">
              <a:solidFill>
                <a:srgbClr val="000000"/>
              </a:solidFill>
              <a:latin typeface="Gill Sans MT" panose="02020404030301010803"/>
            </a:endParaRPr>
          </a:p>
          <a:p>
            <a:endParaRPr lang="en-US" sz="2400" b="1">
              <a:solidFill>
                <a:srgbClr val="000000"/>
              </a:solidFill>
              <a:latin typeface="Gill Sans MT" panose="02020404030301010803"/>
            </a:endParaRPr>
          </a:p>
        </p:txBody>
      </p:sp>
      <p:pic>
        <p:nvPicPr>
          <p:cNvPr id="3" name="Picture 2">
            <a:extLst>
              <a:ext uri="{FF2B5EF4-FFF2-40B4-BE49-F238E27FC236}">
                <a16:creationId xmlns:a16="http://schemas.microsoft.com/office/drawing/2014/main" id="{85704474-B69B-5842-A4C1-0E5F0A8B1DF3}"/>
              </a:ext>
            </a:extLst>
          </p:cNvPr>
          <p:cNvPicPr>
            <a:picLocks noChangeAspect="1"/>
          </p:cNvPicPr>
          <p:nvPr/>
        </p:nvPicPr>
        <p:blipFill>
          <a:blip r:embed="rId2"/>
          <a:stretch>
            <a:fillRect/>
          </a:stretch>
        </p:blipFill>
        <p:spPr>
          <a:xfrm>
            <a:off x="2833688" y="3648075"/>
            <a:ext cx="6267450" cy="2571750"/>
          </a:xfrm>
          <a:prstGeom prst="rect">
            <a:avLst/>
          </a:prstGeom>
        </p:spPr>
      </p:pic>
    </p:spTree>
    <p:extLst>
      <p:ext uri="{BB962C8B-B14F-4D97-AF65-F5344CB8AC3E}">
        <p14:creationId xmlns:p14="http://schemas.microsoft.com/office/powerpoint/2010/main" val="1617569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5CD31-C194-F099-3B2E-111BA844A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DFCBC4-1A4D-5CEC-ADBE-91AA5D8B4020}"/>
              </a:ext>
            </a:extLst>
          </p:cNvPr>
          <p:cNvSpPr>
            <a:spLocks noGrp="1"/>
          </p:cNvSpPr>
          <p:nvPr>
            <p:ph type="title"/>
          </p:nvPr>
        </p:nvSpPr>
        <p:spPr>
          <a:xfrm>
            <a:off x="392243" y="392228"/>
            <a:ext cx="11144250" cy="1333500"/>
          </a:xfrm>
        </p:spPr>
        <p:txBody>
          <a:bodyPr>
            <a:normAutofit/>
          </a:bodyPr>
          <a:lstStyle/>
          <a:p>
            <a:r>
              <a:rPr lang="en-US" sz="3600"/>
              <a:t>Results: Our Graphs - Library used for plotting in R</a:t>
            </a:r>
          </a:p>
        </p:txBody>
      </p:sp>
      <p:sp>
        <p:nvSpPr>
          <p:cNvPr id="9" name="Slide Number Placeholder 8">
            <a:extLst>
              <a:ext uri="{FF2B5EF4-FFF2-40B4-BE49-F238E27FC236}">
                <a16:creationId xmlns:a16="http://schemas.microsoft.com/office/drawing/2014/main" id="{CE53F897-E567-E616-B5C5-C5FB3E2C4C7C}"/>
              </a:ext>
            </a:extLst>
          </p:cNvPr>
          <p:cNvSpPr>
            <a:spLocks noGrp="1"/>
          </p:cNvSpPr>
          <p:nvPr>
            <p:ph type="sldNum" sz="quarter" idx="12"/>
          </p:nvPr>
        </p:nvSpPr>
        <p:spPr/>
        <p:txBody>
          <a:bodyPr/>
          <a:lstStyle/>
          <a:p>
            <a:fld id="{34B7E4EF-A1BD-40F4-AB7B-04F084DD991D}" type="slidenum">
              <a:rPr lang="en-US" smtClean="0"/>
              <a:t>19</a:t>
            </a:fld>
            <a:endParaRPr lang="en-US"/>
          </a:p>
        </p:txBody>
      </p:sp>
      <p:sp>
        <p:nvSpPr>
          <p:cNvPr id="8" name="TextBox 7">
            <a:extLst>
              <a:ext uri="{FF2B5EF4-FFF2-40B4-BE49-F238E27FC236}">
                <a16:creationId xmlns:a16="http://schemas.microsoft.com/office/drawing/2014/main" id="{602F97BF-948B-ABEA-4357-FDF8C1498FBA}"/>
              </a:ext>
            </a:extLst>
          </p:cNvPr>
          <p:cNvSpPr txBox="1"/>
          <p:nvPr/>
        </p:nvSpPr>
        <p:spPr>
          <a:xfrm>
            <a:off x="503107" y="2268653"/>
            <a:ext cx="11436246" cy="2308324"/>
          </a:xfrm>
          <a:prstGeom prst="rect">
            <a:avLst/>
          </a:prstGeom>
          <a:noFill/>
        </p:spPr>
        <p:txBody>
          <a:bodyPr wrap="square" lIns="91440" tIns="45720" rIns="91440" bIns="45720" rtlCol="0" anchor="t">
            <a:spAutoFit/>
          </a:bodyPr>
          <a:lstStyle/>
          <a:p>
            <a:r>
              <a:rPr lang="en-US" sz="2400" b="1" err="1">
                <a:solidFill>
                  <a:srgbClr val="000000"/>
                </a:solidFill>
                <a:latin typeface="Gill Sans MT"/>
              </a:rPr>
              <a:t>ggplot</a:t>
            </a:r>
            <a:r>
              <a:rPr lang="en-US" sz="2400">
                <a:solidFill>
                  <a:srgbClr val="000000"/>
                </a:solidFill>
                <a:ea typeface="+mn-lt"/>
                <a:cs typeface="+mn-lt"/>
              </a:rPr>
              <a:t> for creating high-quality, customizable plots</a:t>
            </a:r>
          </a:p>
          <a:p>
            <a:r>
              <a:rPr lang="en-US" sz="2400" b="1" err="1">
                <a:solidFill>
                  <a:srgbClr val="000000"/>
                </a:solidFill>
                <a:ea typeface="+mn-lt"/>
                <a:cs typeface="+mn-lt"/>
              </a:rPr>
              <a:t>dplyr</a:t>
            </a:r>
            <a:r>
              <a:rPr lang="en-US" sz="2400">
                <a:solidFill>
                  <a:srgbClr val="000000"/>
                </a:solidFill>
                <a:ea typeface="+mn-lt"/>
                <a:cs typeface="+mn-lt"/>
              </a:rPr>
              <a:t> for data manipulation and transformation</a:t>
            </a:r>
          </a:p>
          <a:p>
            <a:r>
              <a:rPr lang="en-US" sz="2400" b="1" err="1">
                <a:solidFill>
                  <a:srgbClr val="000000"/>
                </a:solidFill>
                <a:latin typeface="Gill Sans MT" panose="02020404030301010803"/>
              </a:rPr>
              <a:t>showtext</a:t>
            </a:r>
            <a:r>
              <a:rPr lang="en-US" sz="2400">
                <a:solidFill>
                  <a:srgbClr val="000000"/>
                </a:solidFill>
                <a:ea typeface="+mn-lt"/>
                <a:cs typeface="+mn-lt"/>
              </a:rPr>
              <a:t> for enhance the appearance of text in plots by allowing the use of custom fonts</a:t>
            </a:r>
          </a:p>
          <a:p>
            <a:endParaRPr lang="en-US" sz="2400">
              <a:solidFill>
                <a:srgbClr val="000000"/>
              </a:solidFill>
              <a:latin typeface="Gill Sans MT"/>
            </a:endParaRPr>
          </a:p>
          <a:p>
            <a:endParaRPr lang="en-US" sz="2400" b="1">
              <a:solidFill>
                <a:srgbClr val="000000"/>
              </a:solidFill>
              <a:latin typeface="Gill Sans MT" panose="02020404030301010803"/>
            </a:endParaRPr>
          </a:p>
          <a:p>
            <a:endParaRPr lang="en-US" sz="2400" b="1">
              <a:solidFill>
                <a:srgbClr val="000000"/>
              </a:solidFill>
              <a:latin typeface="Gill Sans MT" panose="02020404030301010803"/>
            </a:endParaRPr>
          </a:p>
        </p:txBody>
      </p:sp>
      <p:pic>
        <p:nvPicPr>
          <p:cNvPr id="3" name="Picture 2" descr="A hexagon with blue dots and white text&#10;&#10;AI-generated content may be incorrect.">
            <a:extLst>
              <a:ext uri="{FF2B5EF4-FFF2-40B4-BE49-F238E27FC236}">
                <a16:creationId xmlns:a16="http://schemas.microsoft.com/office/drawing/2014/main" id="{E6E6C4DB-8D95-3869-4E5A-76664388C2E3}"/>
              </a:ext>
            </a:extLst>
          </p:cNvPr>
          <p:cNvPicPr>
            <a:picLocks noChangeAspect="1"/>
          </p:cNvPicPr>
          <p:nvPr/>
        </p:nvPicPr>
        <p:blipFill>
          <a:blip r:embed="rId2"/>
          <a:stretch>
            <a:fillRect/>
          </a:stretch>
        </p:blipFill>
        <p:spPr>
          <a:xfrm>
            <a:off x="3576638" y="3862388"/>
            <a:ext cx="1200150" cy="1438275"/>
          </a:xfrm>
          <a:prstGeom prst="rect">
            <a:avLst/>
          </a:prstGeom>
        </p:spPr>
      </p:pic>
      <p:pic>
        <p:nvPicPr>
          <p:cNvPr id="4" name="Picture 3" descr="A black and green logo&#10;&#10;AI-generated content may be incorrect.">
            <a:extLst>
              <a:ext uri="{FF2B5EF4-FFF2-40B4-BE49-F238E27FC236}">
                <a16:creationId xmlns:a16="http://schemas.microsoft.com/office/drawing/2014/main" id="{77F3A31A-3046-DD17-EC05-731BD7ED1B65}"/>
              </a:ext>
            </a:extLst>
          </p:cNvPr>
          <p:cNvPicPr>
            <a:picLocks noChangeAspect="1"/>
          </p:cNvPicPr>
          <p:nvPr/>
        </p:nvPicPr>
        <p:blipFill>
          <a:blip r:embed="rId3"/>
          <a:stretch>
            <a:fillRect/>
          </a:stretch>
        </p:blipFill>
        <p:spPr>
          <a:xfrm>
            <a:off x="5286375" y="3590925"/>
            <a:ext cx="3724275" cy="2324100"/>
          </a:xfrm>
          <a:prstGeom prst="rect">
            <a:avLst/>
          </a:prstGeom>
        </p:spPr>
      </p:pic>
    </p:spTree>
    <p:extLst>
      <p:ext uri="{BB962C8B-B14F-4D97-AF65-F5344CB8AC3E}">
        <p14:creationId xmlns:p14="http://schemas.microsoft.com/office/powerpoint/2010/main" val="1950293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dna model with colorful strands&#10;&#10;AI-generated content may be incorrect.">
            <a:extLst>
              <a:ext uri="{FF2B5EF4-FFF2-40B4-BE49-F238E27FC236}">
                <a16:creationId xmlns:a16="http://schemas.microsoft.com/office/drawing/2014/main" id="{4F643FE7-D4FB-9661-F062-D46B0AD20C5D}"/>
              </a:ext>
            </a:extLst>
          </p:cNvPr>
          <p:cNvPicPr>
            <a:picLocks noChangeAspect="1"/>
          </p:cNvPicPr>
          <p:nvPr/>
        </p:nvPicPr>
        <p:blipFill>
          <a:blip r:embed="rId2">
            <a:extLst>
              <a:ext uri="{28A0092B-C50C-407E-A947-70E740481C1C}">
                <a14:useLocalDpi xmlns:a14="http://schemas.microsoft.com/office/drawing/2010/main" val="0"/>
              </a:ext>
            </a:extLst>
          </a:blip>
          <a:srcRect t="6553" r="-1" b="6552"/>
          <a:stretch/>
        </p:blipFill>
        <p:spPr>
          <a:xfrm>
            <a:off x="2773192" y="10"/>
            <a:ext cx="12188932" cy="6857990"/>
          </a:xfrm>
          <a:prstGeom prst="rect">
            <a:avLst/>
          </a:prstGeom>
        </p:spPr>
      </p:pic>
      <p:sp>
        <p:nvSpPr>
          <p:cNvPr id="12" name="Rectangle 11">
            <a:extLst>
              <a:ext uri="{FF2B5EF4-FFF2-40B4-BE49-F238E27FC236}">
                <a16:creationId xmlns:a16="http://schemas.microsoft.com/office/drawing/2014/main" id="{CD64F326-929E-45E2-B54D-DC7E17207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941695"/>
            <a:ext cx="5452527" cy="4974610"/>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14" name="Rectangle 13">
            <a:extLst>
              <a:ext uri="{FF2B5EF4-FFF2-40B4-BE49-F238E27FC236}">
                <a16:creationId xmlns:a16="http://schemas.microsoft.com/office/drawing/2014/main" id="{7BFCDFD7-7B3B-4ED9-B533-34D0B3724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106424"/>
            <a:ext cx="5120640" cy="4645152"/>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2" name="Title 1">
            <a:extLst>
              <a:ext uri="{FF2B5EF4-FFF2-40B4-BE49-F238E27FC236}">
                <a16:creationId xmlns:a16="http://schemas.microsoft.com/office/drawing/2014/main" id="{95DEA5AE-0191-04B7-C26F-68C2DC111A39}"/>
              </a:ext>
            </a:extLst>
          </p:cNvPr>
          <p:cNvSpPr>
            <a:spLocks noGrp="1"/>
          </p:cNvSpPr>
          <p:nvPr>
            <p:ph type="title"/>
          </p:nvPr>
        </p:nvSpPr>
        <p:spPr>
          <a:xfrm>
            <a:off x="1446276" y="1027423"/>
            <a:ext cx="4633416" cy="1371600"/>
          </a:xfrm>
        </p:spPr>
        <p:txBody>
          <a:bodyPr>
            <a:normAutofit/>
          </a:bodyPr>
          <a:lstStyle/>
          <a:p>
            <a:pPr algn="ctr"/>
            <a:r>
              <a:rPr lang="en-US" sz="3600"/>
              <a:t>Literature Summary: Introduction</a:t>
            </a:r>
          </a:p>
        </p:txBody>
      </p:sp>
      <p:sp>
        <p:nvSpPr>
          <p:cNvPr id="4" name="Rectangle 1">
            <a:extLst>
              <a:ext uri="{FF2B5EF4-FFF2-40B4-BE49-F238E27FC236}">
                <a16:creationId xmlns:a16="http://schemas.microsoft.com/office/drawing/2014/main" id="{4C6DE4A9-8FAB-03EE-199D-CDE2953E3E77}"/>
              </a:ext>
            </a:extLst>
          </p:cNvPr>
          <p:cNvSpPr>
            <a:spLocks noGrp="1" noChangeArrowheads="1"/>
          </p:cNvSpPr>
          <p:nvPr>
            <p:ph idx="1"/>
          </p:nvPr>
        </p:nvSpPr>
        <p:spPr bwMode="auto">
          <a:xfrm>
            <a:off x="1103273" y="2270991"/>
            <a:ext cx="5120640" cy="34615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pPr eaLnBrk="0" fontAlgn="base" hangingPunct="0">
              <a:lnSpc>
                <a:spcPct val="90000"/>
              </a:lnSpc>
              <a:spcBef>
                <a:spcPct val="0"/>
              </a:spcBef>
              <a:spcAft>
                <a:spcPts val="600"/>
              </a:spcAft>
              <a:buClrTx/>
            </a:pPr>
            <a:r>
              <a:rPr lang="en-US" altLang="en-US" sz="1600" b="1" u="sng"/>
              <a:t>DNA-Drug Interaction &amp; Molecular Docking</a:t>
            </a:r>
            <a:r>
              <a:rPr lang="en-US" altLang="en-US" sz="1600" u="sng"/>
              <a:t>: </a:t>
            </a:r>
            <a:r>
              <a:rPr lang="en-US" altLang="en-US" sz="1600"/>
              <a:t>DNA is a common target for anticancer drugs and molecular docking is used to predict the most favorable binding pose of a ligand with DNA based on binding affinity.</a:t>
            </a:r>
          </a:p>
          <a:p>
            <a:pPr eaLnBrk="0" fontAlgn="base" hangingPunct="0">
              <a:lnSpc>
                <a:spcPct val="90000"/>
              </a:lnSpc>
              <a:spcBef>
                <a:spcPct val="0"/>
              </a:spcBef>
              <a:spcAft>
                <a:spcPts val="600"/>
              </a:spcAft>
              <a:buClrTx/>
            </a:pPr>
            <a:endParaRPr lang="en-US" altLang="en-US" sz="1600"/>
          </a:p>
          <a:p>
            <a:pPr eaLnBrk="0" fontAlgn="base" hangingPunct="0">
              <a:lnSpc>
                <a:spcPct val="90000"/>
              </a:lnSpc>
              <a:spcBef>
                <a:spcPct val="0"/>
              </a:spcBef>
              <a:spcAft>
                <a:spcPts val="600"/>
              </a:spcAft>
              <a:buClrTx/>
            </a:pPr>
            <a:r>
              <a:rPr lang="en-US" altLang="en-US" sz="1600" b="1" u="sng"/>
              <a:t>Molecular Dynamics (MD) Simulation</a:t>
            </a:r>
            <a:r>
              <a:rPr lang="en-US" altLang="en-US" sz="1600" u="sng"/>
              <a:t>: </a:t>
            </a:r>
            <a:r>
              <a:rPr lang="en-US" altLang="en-US" sz="1600"/>
              <a:t>MD simulations can be employed to evaluate the stability and time evolution of the ligand-DNA complex using force fields to model atomic interactions.</a:t>
            </a:r>
          </a:p>
          <a:p>
            <a:pPr eaLnBrk="0" fontAlgn="base" hangingPunct="0">
              <a:lnSpc>
                <a:spcPct val="90000"/>
              </a:lnSpc>
              <a:spcBef>
                <a:spcPct val="0"/>
              </a:spcBef>
              <a:spcAft>
                <a:spcPts val="600"/>
              </a:spcAft>
              <a:buClrTx/>
            </a:pPr>
            <a:endParaRPr lang="en-US" altLang="en-US" sz="1600"/>
          </a:p>
          <a:p>
            <a:pPr eaLnBrk="0" fontAlgn="base" hangingPunct="0">
              <a:lnSpc>
                <a:spcPct val="90000"/>
              </a:lnSpc>
              <a:spcBef>
                <a:spcPct val="0"/>
              </a:spcBef>
              <a:spcAft>
                <a:spcPts val="600"/>
              </a:spcAft>
              <a:buClrTx/>
            </a:pPr>
            <a:r>
              <a:rPr lang="en-US" altLang="en-US" sz="1600" b="1" u="sng"/>
              <a:t>Force Field Fundamentals</a:t>
            </a:r>
            <a:r>
              <a:rPr lang="en-US" altLang="en-US" sz="1600" u="sng"/>
              <a:t>: MD uses </a:t>
            </a:r>
            <a:r>
              <a:rPr lang="en-US" altLang="en-US" sz="1600"/>
              <a:t>Force fields to calculate bonded (stretching, bending, dihedral) and non-bonded (Coulombic, Lennard-Jones) interactions and their parameters influence simulation accuracy.</a:t>
            </a:r>
          </a:p>
        </p:txBody>
      </p:sp>
      <p:sp>
        <p:nvSpPr>
          <p:cNvPr id="7" name="TextBox 6">
            <a:extLst>
              <a:ext uri="{FF2B5EF4-FFF2-40B4-BE49-F238E27FC236}">
                <a16:creationId xmlns:a16="http://schemas.microsoft.com/office/drawing/2014/main" id="{DC4938B6-309E-7DA6-FDF4-6A66C147AC6F}"/>
              </a:ext>
            </a:extLst>
          </p:cNvPr>
          <p:cNvSpPr txBox="1"/>
          <p:nvPr/>
        </p:nvSpPr>
        <p:spPr>
          <a:xfrm>
            <a:off x="10313232" y="6172201"/>
            <a:ext cx="1875719" cy="685799"/>
          </a:xfrm>
          <a:prstGeom prst="rect">
            <a:avLst/>
          </a:prstGeom>
          <a:solidFill>
            <a:srgbClr val="000000">
              <a:alpha val="50000"/>
            </a:srgbClr>
          </a:solidFill>
          <a:ln>
            <a:noFill/>
          </a:ln>
        </p:spPr>
        <p:txBody>
          <a:bodyPr wrap="square" rtlCol="0">
            <a:noAutofit/>
          </a:bodyPr>
          <a:lstStyle/>
          <a:p>
            <a:pPr algn="ctr">
              <a:spcAft>
                <a:spcPts val="600"/>
              </a:spcAft>
            </a:pPr>
            <a:r>
              <a:rPr lang="en-US" altLang="en-US" sz="1300">
                <a:solidFill>
                  <a:srgbClr val="FFFFFF"/>
                </a:solidFill>
              </a:rPr>
              <a:t>PDB ID: 195D</a:t>
            </a:r>
            <a:endParaRPr lang="en-US" sz="1300">
              <a:solidFill>
                <a:srgbClr val="FFFFFF"/>
              </a:solidFill>
            </a:endParaRPr>
          </a:p>
        </p:txBody>
      </p:sp>
      <p:sp>
        <p:nvSpPr>
          <p:cNvPr id="8" name="TextBox 7">
            <a:extLst>
              <a:ext uri="{FF2B5EF4-FFF2-40B4-BE49-F238E27FC236}">
                <a16:creationId xmlns:a16="http://schemas.microsoft.com/office/drawing/2014/main" id="{2304A8EE-A3F8-E47C-EEE3-E8F41CD56499}"/>
              </a:ext>
            </a:extLst>
          </p:cNvPr>
          <p:cNvSpPr txBox="1"/>
          <p:nvPr/>
        </p:nvSpPr>
        <p:spPr>
          <a:xfrm>
            <a:off x="352269" y="6053435"/>
            <a:ext cx="7480092" cy="461665"/>
          </a:xfrm>
          <a:prstGeom prst="rect">
            <a:avLst/>
          </a:prstGeom>
          <a:noFill/>
        </p:spPr>
        <p:txBody>
          <a:bodyPr wrap="square">
            <a:spAutoFit/>
          </a:bodyPr>
          <a:lstStyle/>
          <a:p>
            <a:r>
              <a:rPr lang="en-US" sz="1200"/>
              <a:t>Misra, Manas, and Anil Kumar Yadav. "Assessment of available AMBER force fields to model DNA-ligand interactions." </a:t>
            </a:r>
            <a:r>
              <a:rPr lang="en-US" sz="1200" i="1" err="1"/>
              <a:t>Biointerface</a:t>
            </a:r>
            <a:r>
              <a:rPr lang="en-US" sz="1200" i="1"/>
              <a:t> Res. Appl. Chem</a:t>
            </a:r>
            <a:r>
              <a:rPr lang="en-US" sz="1200"/>
              <a:t> 13 (2022): 156. </a:t>
            </a:r>
          </a:p>
        </p:txBody>
      </p:sp>
    </p:spTree>
    <p:extLst>
      <p:ext uri="{BB962C8B-B14F-4D97-AF65-F5344CB8AC3E}">
        <p14:creationId xmlns:p14="http://schemas.microsoft.com/office/powerpoint/2010/main" val="3869548332"/>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5035-CB89-C9C4-DE56-04AABE8FADBB}"/>
              </a:ext>
            </a:extLst>
          </p:cNvPr>
          <p:cNvSpPr>
            <a:spLocks noGrp="1"/>
          </p:cNvSpPr>
          <p:nvPr>
            <p:ph type="title"/>
          </p:nvPr>
        </p:nvSpPr>
        <p:spPr/>
        <p:txBody>
          <a:bodyPr/>
          <a:lstStyle/>
          <a:p>
            <a:r>
              <a:rPr lang="en-US"/>
              <a:t>Conclusions: Takeaways from the Project</a:t>
            </a:r>
          </a:p>
        </p:txBody>
      </p:sp>
      <p:sp>
        <p:nvSpPr>
          <p:cNvPr id="5" name="Text Placeholder 4">
            <a:extLst>
              <a:ext uri="{FF2B5EF4-FFF2-40B4-BE49-F238E27FC236}">
                <a16:creationId xmlns:a16="http://schemas.microsoft.com/office/drawing/2014/main" id="{E3A5DC6C-58DF-A20E-0AE4-08EF472CB430}"/>
              </a:ext>
            </a:extLst>
          </p:cNvPr>
          <p:cNvSpPr>
            <a:spLocks noGrp="1"/>
          </p:cNvSpPr>
          <p:nvPr>
            <p:ph type="body" idx="1"/>
          </p:nvPr>
        </p:nvSpPr>
        <p:spPr>
          <a:xfrm>
            <a:off x="1069848" y="1959315"/>
            <a:ext cx="4663440" cy="640080"/>
          </a:xfrm>
        </p:spPr>
        <p:txBody>
          <a:bodyPr>
            <a:normAutofit/>
          </a:bodyPr>
          <a:lstStyle/>
          <a:p>
            <a:pPr algn="ctr"/>
            <a:r>
              <a:rPr lang="en-US" sz="2800" u="sng">
                <a:solidFill>
                  <a:srgbClr val="002060"/>
                </a:solidFill>
              </a:rPr>
              <a:t>Literature</a:t>
            </a:r>
            <a:endParaRPr lang="en-US"/>
          </a:p>
        </p:txBody>
      </p:sp>
      <p:sp>
        <p:nvSpPr>
          <p:cNvPr id="3" name="Content Placeholder 2">
            <a:extLst>
              <a:ext uri="{FF2B5EF4-FFF2-40B4-BE49-F238E27FC236}">
                <a16:creationId xmlns:a16="http://schemas.microsoft.com/office/drawing/2014/main" id="{ADABAAB4-F8E2-EE14-638A-970411E96883}"/>
              </a:ext>
            </a:extLst>
          </p:cNvPr>
          <p:cNvSpPr>
            <a:spLocks noGrp="1"/>
          </p:cNvSpPr>
          <p:nvPr>
            <p:ph sz="half" idx="2"/>
          </p:nvPr>
        </p:nvSpPr>
        <p:spPr>
          <a:xfrm>
            <a:off x="1069848" y="2619944"/>
            <a:ext cx="4663440" cy="3595145"/>
          </a:xfrm>
        </p:spPr>
        <p:txBody>
          <a:bodyPr vert="horz" lIns="91440" tIns="45720" rIns="91440" bIns="45720" rtlCol="0" anchor="t">
            <a:noAutofit/>
          </a:bodyPr>
          <a:lstStyle/>
          <a:p>
            <a:r>
              <a:rPr lang="en-US" sz="2000"/>
              <a:t>The paper stated that best performing forcefield for this system was</a:t>
            </a:r>
            <a:r>
              <a:rPr lang="en-US" sz="2000" b="1"/>
              <a:t> AMBER99SB</a:t>
            </a:r>
          </a:p>
          <a:p>
            <a:pPr>
              <a:buClr>
                <a:srgbClr val="262626"/>
              </a:buClr>
            </a:pPr>
            <a:r>
              <a:rPr lang="en-US" sz="2000"/>
              <a:t>Not all AMBER forcefields are equally suitable for nucleic acid-ligand systems,  AMBER94/AMBER96 showed inconsistent patterns with low hydrogen bonding </a:t>
            </a:r>
          </a:p>
          <a:p>
            <a:pPr>
              <a:buClr>
                <a:srgbClr val="262626"/>
              </a:buClr>
            </a:pPr>
            <a:r>
              <a:rPr lang="en-US" sz="2000"/>
              <a:t>Recommended consulting with the recent literature specific to the system being studied</a:t>
            </a:r>
          </a:p>
          <a:p>
            <a:pPr>
              <a:buClr>
                <a:srgbClr val="262626"/>
              </a:buClr>
            </a:pPr>
            <a:endParaRPr lang="en-US" sz="2000"/>
          </a:p>
        </p:txBody>
      </p:sp>
      <p:sp>
        <p:nvSpPr>
          <p:cNvPr id="6" name="Text Placeholder 5">
            <a:extLst>
              <a:ext uri="{FF2B5EF4-FFF2-40B4-BE49-F238E27FC236}">
                <a16:creationId xmlns:a16="http://schemas.microsoft.com/office/drawing/2014/main" id="{A6DF95AF-31A4-4619-8E75-6A0F3C2AE84B}"/>
              </a:ext>
            </a:extLst>
          </p:cNvPr>
          <p:cNvSpPr>
            <a:spLocks noGrp="1"/>
          </p:cNvSpPr>
          <p:nvPr>
            <p:ph type="body" sz="quarter" idx="3"/>
          </p:nvPr>
        </p:nvSpPr>
        <p:spPr>
          <a:xfrm>
            <a:off x="6458712" y="1959315"/>
            <a:ext cx="4663440" cy="640080"/>
          </a:xfrm>
        </p:spPr>
        <p:txBody>
          <a:bodyPr>
            <a:normAutofit/>
          </a:bodyPr>
          <a:lstStyle/>
          <a:p>
            <a:pPr algn="ctr"/>
            <a:r>
              <a:rPr lang="en-US" sz="2800" u="sng">
                <a:solidFill>
                  <a:srgbClr val="002060"/>
                </a:solidFill>
              </a:rPr>
              <a:t>Our Thoughts</a:t>
            </a:r>
            <a:endParaRPr lang="en-US"/>
          </a:p>
        </p:txBody>
      </p:sp>
      <p:sp>
        <p:nvSpPr>
          <p:cNvPr id="7" name="Content Placeholder 6">
            <a:extLst>
              <a:ext uri="{FF2B5EF4-FFF2-40B4-BE49-F238E27FC236}">
                <a16:creationId xmlns:a16="http://schemas.microsoft.com/office/drawing/2014/main" id="{F95AF78B-DCF8-134D-DD37-F867E32DF0CB}"/>
              </a:ext>
            </a:extLst>
          </p:cNvPr>
          <p:cNvSpPr>
            <a:spLocks noGrp="1"/>
          </p:cNvSpPr>
          <p:nvPr>
            <p:ph sz="quarter" idx="4"/>
          </p:nvPr>
        </p:nvSpPr>
        <p:spPr>
          <a:xfrm>
            <a:off x="6458712" y="2677452"/>
            <a:ext cx="4663440" cy="3164509"/>
          </a:xfrm>
        </p:spPr>
        <p:txBody>
          <a:bodyPr vert="horz" lIns="91440" tIns="45720" rIns="91440" bIns="45720" rtlCol="0" anchor="t">
            <a:noAutofit/>
          </a:bodyPr>
          <a:lstStyle/>
          <a:p>
            <a:r>
              <a:rPr lang="en-US" sz="2000" b="1"/>
              <a:t>AMBERGS</a:t>
            </a:r>
            <a:r>
              <a:rPr lang="en-US" sz="2000">
                <a:ea typeface="+mn-lt"/>
                <a:cs typeface="+mn-lt"/>
              </a:rPr>
              <a:t> – Most stable and lowest RMSD overall</a:t>
            </a:r>
            <a:endParaRPr lang="en-US" sz="2000"/>
          </a:p>
          <a:p>
            <a:pPr>
              <a:buClr>
                <a:srgbClr val="262626"/>
              </a:buClr>
            </a:pPr>
            <a:r>
              <a:rPr lang="en-US" sz="2000">
                <a:ea typeface="+mn-lt"/>
                <a:cs typeface="+mn-lt"/>
              </a:rPr>
              <a:t>The choice of the force field directly affects the computational cost and the accuracy of the simulation.</a:t>
            </a:r>
            <a:endParaRPr lang="en-US" sz="2000"/>
          </a:p>
          <a:p>
            <a:pPr>
              <a:buClr>
                <a:srgbClr val="262626"/>
              </a:buClr>
            </a:pPr>
            <a:r>
              <a:rPr lang="en-US" sz="2000"/>
              <a:t>Ultimately, the choice of forcefield used should be determined based on literature review</a:t>
            </a:r>
          </a:p>
          <a:p>
            <a:pPr>
              <a:buClr>
                <a:srgbClr val="262626"/>
              </a:buClr>
            </a:pPr>
            <a:endParaRPr lang="en-US" sz="2000"/>
          </a:p>
        </p:txBody>
      </p:sp>
      <p:sp>
        <p:nvSpPr>
          <p:cNvPr id="4" name="Slide Number Placeholder 3">
            <a:extLst>
              <a:ext uri="{FF2B5EF4-FFF2-40B4-BE49-F238E27FC236}">
                <a16:creationId xmlns:a16="http://schemas.microsoft.com/office/drawing/2014/main" id="{3246B4CD-26B8-1214-5364-A00AE6BC9735}"/>
              </a:ext>
            </a:extLst>
          </p:cNvPr>
          <p:cNvSpPr>
            <a:spLocks noGrp="1"/>
          </p:cNvSpPr>
          <p:nvPr>
            <p:ph type="sldNum" sz="quarter" idx="12"/>
          </p:nvPr>
        </p:nvSpPr>
        <p:spPr/>
        <p:txBody>
          <a:bodyPr/>
          <a:lstStyle/>
          <a:p>
            <a:fld id="{34B7E4EF-A1BD-40F4-AB7B-04F084DD991D}" type="slidenum">
              <a:rPr lang="en-US" smtClean="0"/>
              <a:t>20</a:t>
            </a:fld>
            <a:endParaRPr lang="en-US"/>
          </a:p>
        </p:txBody>
      </p:sp>
    </p:spTree>
    <p:extLst>
      <p:ext uri="{BB962C8B-B14F-4D97-AF65-F5344CB8AC3E}">
        <p14:creationId xmlns:p14="http://schemas.microsoft.com/office/powerpoint/2010/main" val="625563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A0AF-5E12-E627-E113-384BFA3A0240}"/>
              </a:ext>
            </a:extLst>
          </p:cNvPr>
          <p:cNvSpPr>
            <a:spLocks noGrp="1"/>
          </p:cNvSpPr>
          <p:nvPr>
            <p:ph type="title"/>
          </p:nvPr>
        </p:nvSpPr>
        <p:spPr>
          <a:xfrm>
            <a:off x="1038045" y="398179"/>
            <a:ext cx="10058400" cy="1371600"/>
          </a:xfrm>
        </p:spPr>
        <p:txBody>
          <a:bodyPr/>
          <a:lstStyle/>
          <a:p>
            <a:r>
              <a:rPr lang="en-US"/>
              <a:t>Conclusions: What We Achieved</a:t>
            </a:r>
          </a:p>
        </p:txBody>
      </p:sp>
      <p:sp>
        <p:nvSpPr>
          <p:cNvPr id="3" name="Content Placeholder 2">
            <a:extLst>
              <a:ext uri="{FF2B5EF4-FFF2-40B4-BE49-F238E27FC236}">
                <a16:creationId xmlns:a16="http://schemas.microsoft.com/office/drawing/2014/main" id="{34961B49-8762-F88F-903A-578D36BF6205}"/>
              </a:ext>
            </a:extLst>
          </p:cNvPr>
          <p:cNvSpPr>
            <a:spLocks noGrp="1"/>
          </p:cNvSpPr>
          <p:nvPr>
            <p:ph idx="1"/>
          </p:nvPr>
        </p:nvSpPr>
        <p:spPr>
          <a:xfrm>
            <a:off x="1057095" y="1472314"/>
            <a:ext cx="10044023" cy="2124341"/>
          </a:xfrm>
        </p:spPr>
        <p:txBody>
          <a:bodyPr vert="horz" lIns="91440" tIns="45720" rIns="91440" bIns="45720" rtlCol="0" anchor="t">
            <a:normAutofit fontScale="92500" lnSpcReduction="10000"/>
          </a:bodyPr>
          <a:lstStyle/>
          <a:p>
            <a:pPr>
              <a:buFont typeface="Wingdings" pitchFamily="18" charset="0"/>
              <a:buChar char="ü"/>
            </a:pPr>
            <a:r>
              <a:rPr lang="en-US" sz="2000"/>
              <a:t> Successfully wrote a batch script that produces a </a:t>
            </a:r>
            <a:r>
              <a:rPr lang="en-US" sz="2000" err="1"/>
              <a:t>micromamba</a:t>
            </a:r>
            <a:r>
              <a:rPr lang="en-US" sz="2000"/>
              <a:t> </a:t>
            </a:r>
            <a:r>
              <a:rPr lang="en-US" sz="2000" err="1"/>
              <a:t>AmberTools</a:t>
            </a:r>
            <a:r>
              <a:rPr lang="en-US" sz="2000"/>
              <a:t> Environment</a:t>
            </a:r>
          </a:p>
          <a:p>
            <a:pPr>
              <a:buClr>
                <a:srgbClr val="262626"/>
              </a:buClr>
              <a:buFont typeface="Wingdings" pitchFamily="18" charset="0"/>
              <a:buChar char="ü"/>
            </a:pPr>
            <a:r>
              <a:rPr lang="en-US" sz="2000"/>
              <a:t> Created batch scripts for each step in the methods, allowing for the project to be easily reproduced</a:t>
            </a:r>
          </a:p>
          <a:p>
            <a:pPr>
              <a:buClr>
                <a:srgbClr val="262626"/>
              </a:buClr>
              <a:buFont typeface="Wingdings" pitchFamily="18" charset="0"/>
              <a:buChar char="ü"/>
            </a:pPr>
            <a:r>
              <a:rPr lang="en-US" sz="2000"/>
              <a:t> Generated a comprehensive methodology where all files and data are accessible</a:t>
            </a:r>
          </a:p>
          <a:p>
            <a:pPr>
              <a:buClr>
                <a:srgbClr val="262626"/>
              </a:buClr>
              <a:buFont typeface="Wingdings" pitchFamily="18" charset="0"/>
              <a:buChar char="ü"/>
            </a:pPr>
            <a:r>
              <a:rPr lang="en-US" sz="2000"/>
              <a:t> Improved the papers graphs for readability and provided the codes for this analysis</a:t>
            </a:r>
          </a:p>
          <a:p>
            <a:pPr>
              <a:buClr>
                <a:srgbClr val="262626"/>
              </a:buClr>
              <a:buFont typeface="Wingdings" pitchFamily="18" charset="0"/>
              <a:buChar char="ü"/>
            </a:pPr>
            <a:r>
              <a:rPr lang="en-US" sz="2000"/>
              <a:t> Developed a good reference for beginners trying to run MD simulations</a:t>
            </a:r>
          </a:p>
          <a:p>
            <a:pPr marL="0" indent="0">
              <a:buClr>
                <a:srgbClr val="262626"/>
              </a:buClr>
              <a:buNone/>
            </a:pPr>
            <a:endParaRPr lang="en-US"/>
          </a:p>
        </p:txBody>
      </p:sp>
      <p:sp>
        <p:nvSpPr>
          <p:cNvPr id="4" name="Slide Number Placeholder 3">
            <a:extLst>
              <a:ext uri="{FF2B5EF4-FFF2-40B4-BE49-F238E27FC236}">
                <a16:creationId xmlns:a16="http://schemas.microsoft.com/office/drawing/2014/main" id="{505F5773-60B5-A76A-2DA7-C8B6723E6DC0}"/>
              </a:ext>
            </a:extLst>
          </p:cNvPr>
          <p:cNvSpPr>
            <a:spLocks noGrp="1"/>
          </p:cNvSpPr>
          <p:nvPr>
            <p:ph type="sldNum" sz="quarter" idx="12"/>
          </p:nvPr>
        </p:nvSpPr>
        <p:spPr/>
        <p:txBody>
          <a:bodyPr/>
          <a:lstStyle/>
          <a:p>
            <a:fld id="{34B7E4EF-A1BD-40F4-AB7B-04F084DD991D}" type="slidenum">
              <a:rPr lang="en-US" smtClean="0"/>
              <a:t>21</a:t>
            </a:fld>
            <a:endParaRPr lang="en-US"/>
          </a:p>
        </p:txBody>
      </p:sp>
      <p:pic>
        <p:nvPicPr>
          <p:cNvPr id="5" name="Graphic 4" descr="Microscope with chemical flasks">
            <a:extLst>
              <a:ext uri="{FF2B5EF4-FFF2-40B4-BE49-F238E27FC236}">
                <a16:creationId xmlns:a16="http://schemas.microsoft.com/office/drawing/2014/main" id="{18024EE6-BB89-DA89-6AF9-FC3E80BBF4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59169" y="3443376"/>
            <a:ext cx="3407435" cy="3421813"/>
          </a:xfrm>
          <a:prstGeom prst="rect">
            <a:avLst/>
          </a:prstGeom>
        </p:spPr>
      </p:pic>
      <p:pic>
        <p:nvPicPr>
          <p:cNvPr id="6" name="Graphic 5" descr="Stack of books with pear">
            <a:extLst>
              <a:ext uri="{FF2B5EF4-FFF2-40B4-BE49-F238E27FC236}">
                <a16:creationId xmlns:a16="http://schemas.microsoft.com/office/drawing/2014/main" id="{BE1514E7-6177-A7D0-1B24-D532347CDF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27063" y="3356214"/>
            <a:ext cx="3407434" cy="3436189"/>
          </a:xfrm>
          <a:prstGeom prst="rect">
            <a:avLst/>
          </a:prstGeom>
        </p:spPr>
      </p:pic>
    </p:spTree>
    <p:extLst>
      <p:ext uri="{BB962C8B-B14F-4D97-AF65-F5344CB8AC3E}">
        <p14:creationId xmlns:p14="http://schemas.microsoft.com/office/powerpoint/2010/main" val="2664375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1088D3-3953-2A69-BF95-264E6E33C41B}"/>
              </a:ext>
            </a:extLst>
          </p:cNvPr>
          <p:cNvSpPr>
            <a:spLocks noGrp="1"/>
          </p:cNvSpPr>
          <p:nvPr>
            <p:ph type="title"/>
          </p:nvPr>
        </p:nvSpPr>
        <p:spPr>
          <a:xfrm>
            <a:off x="1066800" y="2743200"/>
            <a:ext cx="10058400" cy="1371600"/>
          </a:xfrm>
        </p:spPr>
        <p:txBody>
          <a:bodyPr/>
          <a:lstStyle/>
          <a:p>
            <a:pPr algn="ctr"/>
            <a:r>
              <a:rPr lang="en-US"/>
              <a:t>Questions?</a:t>
            </a:r>
          </a:p>
        </p:txBody>
      </p:sp>
      <p:sp>
        <p:nvSpPr>
          <p:cNvPr id="2" name="Slide Number Placeholder 1">
            <a:extLst>
              <a:ext uri="{FF2B5EF4-FFF2-40B4-BE49-F238E27FC236}">
                <a16:creationId xmlns:a16="http://schemas.microsoft.com/office/drawing/2014/main" id="{5F98318D-BDDF-33F4-9348-DFC9E213E12F}"/>
              </a:ext>
            </a:extLst>
          </p:cNvPr>
          <p:cNvSpPr>
            <a:spLocks noGrp="1"/>
          </p:cNvSpPr>
          <p:nvPr>
            <p:ph type="sldNum" sz="quarter" idx="12"/>
          </p:nvPr>
        </p:nvSpPr>
        <p:spPr/>
        <p:txBody>
          <a:bodyPr/>
          <a:lstStyle/>
          <a:p>
            <a:fld id="{34B7E4EF-A1BD-40F4-AB7B-04F084DD991D}" type="slidenum">
              <a:rPr lang="en-US" smtClean="0"/>
              <a:t>22</a:t>
            </a:fld>
            <a:endParaRPr lang="en-US"/>
          </a:p>
        </p:txBody>
      </p:sp>
      <p:pic>
        <p:nvPicPr>
          <p:cNvPr id="3" name="Picture 2" descr="A person in a lab coat working on a computer&#10;&#10;AI-generated content may be incorrect.">
            <a:extLst>
              <a:ext uri="{FF2B5EF4-FFF2-40B4-BE49-F238E27FC236}">
                <a16:creationId xmlns:a16="http://schemas.microsoft.com/office/drawing/2014/main" id="{EEB5B8B4-C9B8-F23F-F9A7-EAE2C597EE75}"/>
              </a:ext>
            </a:extLst>
          </p:cNvPr>
          <p:cNvPicPr>
            <a:picLocks noChangeAspect="1"/>
          </p:cNvPicPr>
          <p:nvPr/>
        </p:nvPicPr>
        <p:blipFill>
          <a:blip r:embed="rId2"/>
          <a:stretch>
            <a:fillRect/>
          </a:stretch>
        </p:blipFill>
        <p:spPr>
          <a:xfrm>
            <a:off x="8262938" y="566738"/>
            <a:ext cx="3352800" cy="3752850"/>
          </a:xfrm>
          <a:prstGeom prst="rect">
            <a:avLst/>
          </a:prstGeom>
        </p:spPr>
      </p:pic>
      <p:pic>
        <p:nvPicPr>
          <p:cNvPr id="5" name="Picture 4" descr="A computer monitor and boxes&#10;&#10;AI-generated content may be incorrect.">
            <a:extLst>
              <a:ext uri="{FF2B5EF4-FFF2-40B4-BE49-F238E27FC236}">
                <a16:creationId xmlns:a16="http://schemas.microsoft.com/office/drawing/2014/main" id="{9C6145BF-F358-8FDA-EC5D-F0B962D39B17}"/>
              </a:ext>
            </a:extLst>
          </p:cNvPr>
          <p:cNvPicPr>
            <a:picLocks noChangeAspect="1"/>
          </p:cNvPicPr>
          <p:nvPr/>
        </p:nvPicPr>
        <p:blipFill>
          <a:blip r:embed="rId3"/>
          <a:stretch>
            <a:fillRect/>
          </a:stretch>
        </p:blipFill>
        <p:spPr>
          <a:xfrm>
            <a:off x="419100" y="404813"/>
            <a:ext cx="2162175" cy="1371600"/>
          </a:xfrm>
          <a:prstGeom prst="rect">
            <a:avLst/>
          </a:prstGeom>
        </p:spPr>
      </p:pic>
      <p:pic>
        <p:nvPicPr>
          <p:cNvPr id="6" name="Picture 5" descr="A black lego with red arrows pointing to the top&#10;&#10;AI-generated content may be incorrect.">
            <a:extLst>
              <a:ext uri="{FF2B5EF4-FFF2-40B4-BE49-F238E27FC236}">
                <a16:creationId xmlns:a16="http://schemas.microsoft.com/office/drawing/2014/main" id="{4DCDD141-4F6A-042C-B8C5-266E7EC9C488}"/>
              </a:ext>
            </a:extLst>
          </p:cNvPr>
          <p:cNvPicPr>
            <a:picLocks noChangeAspect="1"/>
          </p:cNvPicPr>
          <p:nvPr/>
        </p:nvPicPr>
        <p:blipFill>
          <a:blip r:embed="rId4"/>
          <a:stretch>
            <a:fillRect/>
          </a:stretch>
        </p:blipFill>
        <p:spPr>
          <a:xfrm>
            <a:off x="414338" y="3248025"/>
            <a:ext cx="2638425" cy="3152775"/>
          </a:xfrm>
          <a:prstGeom prst="rect">
            <a:avLst/>
          </a:prstGeom>
        </p:spPr>
      </p:pic>
    </p:spTree>
    <p:extLst>
      <p:ext uri="{BB962C8B-B14F-4D97-AF65-F5344CB8AC3E}">
        <p14:creationId xmlns:p14="http://schemas.microsoft.com/office/powerpoint/2010/main" val="1086203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90DA17-D0EB-20E0-D18E-FCFCBAC882A8}"/>
            </a:ext>
          </a:extLst>
        </p:cNvPr>
        <p:cNvGrpSpPr/>
        <p:nvPr/>
      </p:nvGrpSpPr>
      <p:grpSpPr>
        <a:xfrm>
          <a:off x="0" y="0"/>
          <a:ext cx="0" cy="0"/>
          <a:chOff x="0" y="0"/>
          <a:chExt cx="0" cy="0"/>
        </a:xfrm>
      </p:grpSpPr>
      <p:pic>
        <p:nvPicPr>
          <p:cNvPr id="6" name="Picture 5" descr="A dna model with colorful strands&#10;&#10;AI-generated content may be incorrect.">
            <a:extLst>
              <a:ext uri="{FF2B5EF4-FFF2-40B4-BE49-F238E27FC236}">
                <a16:creationId xmlns:a16="http://schemas.microsoft.com/office/drawing/2014/main" id="{517159A1-CCE9-1029-E4A4-D35C2C31020F}"/>
              </a:ext>
            </a:extLst>
          </p:cNvPr>
          <p:cNvPicPr>
            <a:picLocks noChangeAspect="1"/>
          </p:cNvPicPr>
          <p:nvPr/>
        </p:nvPicPr>
        <p:blipFill>
          <a:blip r:embed="rId2">
            <a:extLst>
              <a:ext uri="{28A0092B-C50C-407E-A947-70E740481C1C}">
                <a14:useLocalDpi xmlns:a14="http://schemas.microsoft.com/office/drawing/2010/main" val="0"/>
              </a:ext>
            </a:extLst>
          </a:blip>
          <a:srcRect t="6553" r="-1" b="6552"/>
          <a:stretch/>
        </p:blipFill>
        <p:spPr>
          <a:xfrm>
            <a:off x="2773192" y="10"/>
            <a:ext cx="12188932" cy="6857990"/>
          </a:xfrm>
          <a:prstGeom prst="rect">
            <a:avLst/>
          </a:prstGeom>
        </p:spPr>
      </p:pic>
      <p:sp>
        <p:nvSpPr>
          <p:cNvPr id="12" name="Rectangle 11">
            <a:extLst>
              <a:ext uri="{FF2B5EF4-FFF2-40B4-BE49-F238E27FC236}">
                <a16:creationId xmlns:a16="http://schemas.microsoft.com/office/drawing/2014/main" id="{086A841C-0B92-5EC8-86C0-781B6D2DB8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941695"/>
            <a:ext cx="5452527" cy="4974610"/>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14" name="Rectangle 13">
            <a:extLst>
              <a:ext uri="{FF2B5EF4-FFF2-40B4-BE49-F238E27FC236}">
                <a16:creationId xmlns:a16="http://schemas.microsoft.com/office/drawing/2014/main" id="{63197498-F906-F8EA-A750-4F086172A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106424"/>
            <a:ext cx="5120640" cy="4645152"/>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2" name="Title 1">
            <a:extLst>
              <a:ext uri="{FF2B5EF4-FFF2-40B4-BE49-F238E27FC236}">
                <a16:creationId xmlns:a16="http://schemas.microsoft.com/office/drawing/2014/main" id="{D531163E-23A0-D253-655C-914413207FBA}"/>
              </a:ext>
            </a:extLst>
          </p:cNvPr>
          <p:cNvSpPr>
            <a:spLocks noGrp="1"/>
          </p:cNvSpPr>
          <p:nvPr>
            <p:ph type="title"/>
          </p:nvPr>
        </p:nvSpPr>
        <p:spPr>
          <a:xfrm>
            <a:off x="1446276" y="1027423"/>
            <a:ext cx="4633416" cy="1371600"/>
          </a:xfrm>
        </p:spPr>
        <p:txBody>
          <a:bodyPr>
            <a:normAutofit/>
          </a:bodyPr>
          <a:lstStyle/>
          <a:p>
            <a:pPr algn="ctr"/>
            <a:r>
              <a:rPr lang="en-US" sz="3600"/>
              <a:t>Literature Summary: Motivation of the Study</a:t>
            </a:r>
          </a:p>
        </p:txBody>
      </p:sp>
      <p:sp>
        <p:nvSpPr>
          <p:cNvPr id="4" name="Rectangle 1">
            <a:extLst>
              <a:ext uri="{FF2B5EF4-FFF2-40B4-BE49-F238E27FC236}">
                <a16:creationId xmlns:a16="http://schemas.microsoft.com/office/drawing/2014/main" id="{EF111139-1AF7-342F-E6E2-0FC94D135711}"/>
              </a:ext>
            </a:extLst>
          </p:cNvPr>
          <p:cNvSpPr>
            <a:spLocks noGrp="1" noChangeArrowheads="1"/>
          </p:cNvSpPr>
          <p:nvPr>
            <p:ph idx="1"/>
          </p:nvPr>
        </p:nvSpPr>
        <p:spPr bwMode="auto">
          <a:xfrm>
            <a:off x="1103273" y="2404341"/>
            <a:ext cx="5120640" cy="239761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Autofit/>
          </a:bodyPr>
          <a:lstStyle/>
          <a:p>
            <a:r>
              <a:rPr lang="en-US" sz="1800"/>
              <a:t>Specific force fields have been reported to produce better results for </a:t>
            </a:r>
            <a:r>
              <a:rPr lang="en-US" sz="1800" i="1" u="sng"/>
              <a:t>specific</a:t>
            </a:r>
            <a:r>
              <a:rPr lang="en-US" sz="1800"/>
              <a:t> molecular systems resulting in molecular dynamics producing varying results</a:t>
            </a:r>
          </a:p>
          <a:p>
            <a:endParaRPr lang="en-US" sz="1800"/>
          </a:p>
          <a:p>
            <a:r>
              <a:rPr lang="en-US" sz="1800">
                <a:solidFill>
                  <a:srgbClr val="FFC000"/>
                </a:solidFill>
              </a:rPr>
              <a:t>Test the versions of AMBER force fields pre-embedded in the GROMACS suite for the simulation</a:t>
            </a:r>
          </a:p>
        </p:txBody>
      </p:sp>
      <p:sp>
        <p:nvSpPr>
          <p:cNvPr id="7" name="TextBox 6">
            <a:extLst>
              <a:ext uri="{FF2B5EF4-FFF2-40B4-BE49-F238E27FC236}">
                <a16:creationId xmlns:a16="http://schemas.microsoft.com/office/drawing/2014/main" id="{70FB7B29-AFD0-12D4-41C0-FC80A11DF850}"/>
              </a:ext>
            </a:extLst>
          </p:cNvPr>
          <p:cNvSpPr txBox="1"/>
          <p:nvPr/>
        </p:nvSpPr>
        <p:spPr>
          <a:xfrm>
            <a:off x="10313232" y="6172201"/>
            <a:ext cx="1875719" cy="685799"/>
          </a:xfrm>
          <a:prstGeom prst="rect">
            <a:avLst/>
          </a:prstGeom>
          <a:solidFill>
            <a:srgbClr val="000000">
              <a:alpha val="50000"/>
            </a:srgbClr>
          </a:solidFill>
          <a:ln>
            <a:noFill/>
          </a:ln>
        </p:spPr>
        <p:txBody>
          <a:bodyPr wrap="square" rtlCol="0">
            <a:noAutofit/>
          </a:bodyPr>
          <a:lstStyle/>
          <a:p>
            <a:pPr algn="ctr">
              <a:spcAft>
                <a:spcPts val="600"/>
              </a:spcAft>
            </a:pPr>
            <a:r>
              <a:rPr lang="en-US" altLang="en-US" sz="1300">
                <a:solidFill>
                  <a:srgbClr val="FFFFFF"/>
                </a:solidFill>
              </a:rPr>
              <a:t>PDB ID: 195D</a:t>
            </a:r>
            <a:endParaRPr lang="en-US" sz="1300">
              <a:solidFill>
                <a:srgbClr val="FFFFFF"/>
              </a:solidFill>
            </a:endParaRPr>
          </a:p>
        </p:txBody>
      </p:sp>
      <p:sp>
        <p:nvSpPr>
          <p:cNvPr id="8" name="TextBox 7">
            <a:extLst>
              <a:ext uri="{FF2B5EF4-FFF2-40B4-BE49-F238E27FC236}">
                <a16:creationId xmlns:a16="http://schemas.microsoft.com/office/drawing/2014/main" id="{3A920C50-9539-910C-A6B0-B218A814B506}"/>
              </a:ext>
            </a:extLst>
          </p:cNvPr>
          <p:cNvSpPr txBox="1"/>
          <p:nvPr/>
        </p:nvSpPr>
        <p:spPr>
          <a:xfrm>
            <a:off x="352269" y="6053435"/>
            <a:ext cx="7480092" cy="461665"/>
          </a:xfrm>
          <a:prstGeom prst="rect">
            <a:avLst/>
          </a:prstGeom>
          <a:noFill/>
        </p:spPr>
        <p:txBody>
          <a:bodyPr wrap="square">
            <a:spAutoFit/>
          </a:bodyPr>
          <a:lstStyle/>
          <a:p>
            <a:r>
              <a:rPr lang="en-US" sz="1200"/>
              <a:t>Misra, Manas, and Anil Kumar Yadav. "Assessment of available AMBER force fields to model DNA-ligand interactions." </a:t>
            </a:r>
            <a:r>
              <a:rPr lang="en-US" sz="1200" i="1" err="1"/>
              <a:t>Biointerface</a:t>
            </a:r>
            <a:r>
              <a:rPr lang="en-US" sz="1200" i="1"/>
              <a:t> Res. Appl. Chem</a:t>
            </a:r>
            <a:r>
              <a:rPr lang="en-US" sz="1200"/>
              <a:t> 13 (2022): 156. </a:t>
            </a:r>
          </a:p>
        </p:txBody>
      </p:sp>
    </p:spTree>
    <p:extLst>
      <p:ext uri="{BB962C8B-B14F-4D97-AF65-F5344CB8AC3E}">
        <p14:creationId xmlns:p14="http://schemas.microsoft.com/office/powerpoint/2010/main" val="315125907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5B9B-A6E5-7560-47B4-3CAE5107A803}"/>
              </a:ext>
            </a:extLst>
          </p:cNvPr>
          <p:cNvSpPr>
            <a:spLocks noGrp="1"/>
          </p:cNvSpPr>
          <p:nvPr>
            <p:ph type="title"/>
          </p:nvPr>
        </p:nvSpPr>
        <p:spPr>
          <a:xfrm>
            <a:off x="422223" y="432564"/>
            <a:ext cx="10058400" cy="991487"/>
          </a:xfrm>
        </p:spPr>
        <p:txBody>
          <a:bodyPr/>
          <a:lstStyle/>
          <a:p>
            <a:r>
              <a:rPr lang="en-US"/>
              <a:t>General Workflow</a:t>
            </a:r>
          </a:p>
        </p:txBody>
      </p:sp>
      <p:sp>
        <p:nvSpPr>
          <p:cNvPr id="4" name="Slide Number Placeholder 3">
            <a:extLst>
              <a:ext uri="{FF2B5EF4-FFF2-40B4-BE49-F238E27FC236}">
                <a16:creationId xmlns:a16="http://schemas.microsoft.com/office/drawing/2014/main" id="{96D2AD61-BEA8-A8EF-93B5-4E9A310386D0}"/>
              </a:ext>
            </a:extLst>
          </p:cNvPr>
          <p:cNvSpPr>
            <a:spLocks noGrp="1"/>
          </p:cNvSpPr>
          <p:nvPr>
            <p:ph type="sldNum" sz="quarter" idx="12"/>
          </p:nvPr>
        </p:nvSpPr>
        <p:spPr/>
        <p:txBody>
          <a:bodyPr/>
          <a:lstStyle/>
          <a:p>
            <a:fld id="{34B7E4EF-A1BD-40F4-AB7B-04F084DD991D}" type="slidenum">
              <a:rPr lang="en-US" smtClean="0"/>
              <a:t>4</a:t>
            </a:fld>
            <a:endParaRPr lang="en-US"/>
          </a:p>
        </p:txBody>
      </p:sp>
      <p:sp>
        <p:nvSpPr>
          <p:cNvPr id="5" name="Rectangle 4">
            <a:extLst>
              <a:ext uri="{FF2B5EF4-FFF2-40B4-BE49-F238E27FC236}">
                <a16:creationId xmlns:a16="http://schemas.microsoft.com/office/drawing/2014/main" id="{86534ECF-4731-9328-FD67-13CFA367ED51}"/>
              </a:ext>
            </a:extLst>
          </p:cNvPr>
          <p:cNvSpPr/>
          <p:nvPr/>
        </p:nvSpPr>
        <p:spPr>
          <a:xfrm>
            <a:off x="1098567" y="1558380"/>
            <a:ext cx="2238531" cy="108877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System Selection and Preparation</a:t>
            </a:r>
          </a:p>
        </p:txBody>
      </p:sp>
      <p:sp>
        <p:nvSpPr>
          <p:cNvPr id="6" name="Rectangle 5">
            <a:extLst>
              <a:ext uri="{FF2B5EF4-FFF2-40B4-BE49-F238E27FC236}">
                <a16:creationId xmlns:a16="http://schemas.microsoft.com/office/drawing/2014/main" id="{1084F3F9-5409-6F53-B369-2F8822563079}"/>
              </a:ext>
            </a:extLst>
          </p:cNvPr>
          <p:cNvSpPr/>
          <p:nvPr/>
        </p:nvSpPr>
        <p:spPr>
          <a:xfrm>
            <a:off x="1098567" y="3325863"/>
            <a:ext cx="2238531" cy="108877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Molecular Geometry Optimization for the Ligand</a:t>
            </a:r>
          </a:p>
        </p:txBody>
      </p:sp>
      <p:sp>
        <p:nvSpPr>
          <p:cNvPr id="7" name="Rectangle 6">
            <a:extLst>
              <a:ext uri="{FF2B5EF4-FFF2-40B4-BE49-F238E27FC236}">
                <a16:creationId xmlns:a16="http://schemas.microsoft.com/office/drawing/2014/main" id="{3EE7EFD9-F6F2-1D19-1EA6-C74E5A195FBC}"/>
              </a:ext>
            </a:extLst>
          </p:cNvPr>
          <p:cNvSpPr/>
          <p:nvPr/>
        </p:nvSpPr>
        <p:spPr>
          <a:xfrm>
            <a:off x="1098570" y="5093347"/>
            <a:ext cx="2238531" cy="108877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Molecular Docking</a:t>
            </a:r>
          </a:p>
        </p:txBody>
      </p:sp>
      <p:sp>
        <p:nvSpPr>
          <p:cNvPr id="8" name="Rectangle 7">
            <a:extLst>
              <a:ext uri="{FF2B5EF4-FFF2-40B4-BE49-F238E27FC236}">
                <a16:creationId xmlns:a16="http://schemas.microsoft.com/office/drawing/2014/main" id="{61A5429E-54D9-252E-67D2-15FDB72681CD}"/>
              </a:ext>
            </a:extLst>
          </p:cNvPr>
          <p:cNvSpPr/>
          <p:nvPr/>
        </p:nvSpPr>
        <p:spPr>
          <a:xfrm>
            <a:off x="5029938" y="2388871"/>
            <a:ext cx="2238531" cy="108877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Molecular Dynamics Simulations: Set up</a:t>
            </a:r>
          </a:p>
        </p:txBody>
      </p:sp>
      <p:sp>
        <p:nvSpPr>
          <p:cNvPr id="9" name="Rectangle 8">
            <a:extLst>
              <a:ext uri="{FF2B5EF4-FFF2-40B4-BE49-F238E27FC236}">
                <a16:creationId xmlns:a16="http://schemas.microsoft.com/office/drawing/2014/main" id="{6F0CCAA4-54E3-E75C-1F83-3EAAC74384A0}"/>
              </a:ext>
            </a:extLst>
          </p:cNvPr>
          <p:cNvSpPr/>
          <p:nvPr/>
        </p:nvSpPr>
        <p:spPr>
          <a:xfrm>
            <a:off x="5029938" y="4414633"/>
            <a:ext cx="2238531" cy="108877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Molecular Dynamics Simulations: Environment and Execution</a:t>
            </a:r>
          </a:p>
        </p:txBody>
      </p:sp>
      <p:sp>
        <p:nvSpPr>
          <p:cNvPr id="10" name="Right Brace 9">
            <a:extLst>
              <a:ext uri="{FF2B5EF4-FFF2-40B4-BE49-F238E27FC236}">
                <a16:creationId xmlns:a16="http://schemas.microsoft.com/office/drawing/2014/main" id="{EE431559-48E0-7DAC-8ADF-295D04D3418D}"/>
              </a:ext>
            </a:extLst>
          </p:cNvPr>
          <p:cNvSpPr/>
          <p:nvPr/>
        </p:nvSpPr>
        <p:spPr>
          <a:xfrm>
            <a:off x="3536695" y="2007515"/>
            <a:ext cx="723900" cy="3914736"/>
          </a:xfrm>
          <a:prstGeom prst="rightBrace">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Arrow: Curved Right 12">
            <a:extLst>
              <a:ext uri="{FF2B5EF4-FFF2-40B4-BE49-F238E27FC236}">
                <a16:creationId xmlns:a16="http://schemas.microsoft.com/office/drawing/2014/main" id="{11B9B8F6-F4E7-3DBC-337E-EED0C30405A2}"/>
              </a:ext>
            </a:extLst>
          </p:cNvPr>
          <p:cNvSpPr/>
          <p:nvPr/>
        </p:nvSpPr>
        <p:spPr>
          <a:xfrm>
            <a:off x="510916" y="2437513"/>
            <a:ext cx="387246" cy="991487"/>
          </a:xfrm>
          <a:prstGeom prst="curvedRightArrow">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Curved Right 13">
            <a:extLst>
              <a:ext uri="{FF2B5EF4-FFF2-40B4-BE49-F238E27FC236}">
                <a16:creationId xmlns:a16="http://schemas.microsoft.com/office/drawing/2014/main" id="{117BF599-E517-D3B7-209C-89BA7883027E}"/>
              </a:ext>
            </a:extLst>
          </p:cNvPr>
          <p:cNvSpPr/>
          <p:nvPr/>
        </p:nvSpPr>
        <p:spPr>
          <a:xfrm>
            <a:off x="510916" y="4223840"/>
            <a:ext cx="387246" cy="991487"/>
          </a:xfrm>
          <a:prstGeom prst="curvedRightArrow">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Curved Right 14">
            <a:extLst>
              <a:ext uri="{FF2B5EF4-FFF2-40B4-BE49-F238E27FC236}">
                <a16:creationId xmlns:a16="http://schemas.microsoft.com/office/drawing/2014/main" id="{BFC2D36B-60BE-5659-114A-EA4A19453FD5}"/>
              </a:ext>
            </a:extLst>
          </p:cNvPr>
          <p:cNvSpPr/>
          <p:nvPr/>
        </p:nvSpPr>
        <p:spPr>
          <a:xfrm>
            <a:off x="4409403" y="3540576"/>
            <a:ext cx="387246" cy="991487"/>
          </a:xfrm>
          <a:prstGeom prst="curvedRightArrow">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Arrow: Right 15">
            <a:extLst>
              <a:ext uri="{FF2B5EF4-FFF2-40B4-BE49-F238E27FC236}">
                <a16:creationId xmlns:a16="http://schemas.microsoft.com/office/drawing/2014/main" id="{171C1D53-3985-4662-A7A8-3BB2A83EB7B6}"/>
              </a:ext>
            </a:extLst>
          </p:cNvPr>
          <p:cNvSpPr/>
          <p:nvPr/>
        </p:nvSpPr>
        <p:spPr>
          <a:xfrm>
            <a:off x="7371549" y="3870248"/>
            <a:ext cx="584616" cy="353592"/>
          </a:xfrm>
          <a:prstGeom prst="rightArrow">
            <a:avLst/>
          </a:prstGeom>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lose up of a structure&#10;&#10;AI-generated content may be incorrect.">
            <a:extLst>
              <a:ext uri="{FF2B5EF4-FFF2-40B4-BE49-F238E27FC236}">
                <a16:creationId xmlns:a16="http://schemas.microsoft.com/office/drawing/2014/main" id="{76A97561-5FC0-5E0F-CD60-4CAF30051C78}"/>
              </a:ext>
            </a:extLst>
          </p:cNvPr>
          <p:cNvPicPr>
            <a:picLocks noChangeAspect="1"/>
          </p:cNvPicPr>
          <p:nvPr/>
        </p:nvPicPr>
        <p:blipFill>
          <a:blip r:embed="rId2"/>
          <a:stretch>
            <a:fillRect/>
          </a:stretch>
        </p:blipFill>
        <p:spPr>
          <a:xfrm>
            <a:off x="5711945" y="2007968"/>
            <a:ext cx="8390805" cy="3904548"/>
          </a:xfrm>
          <a:prstGeom prst="rect">
            <a:avLst/>
          </a:prstGeom>
        </p:spPr>
      </p:pic>
      <p:pic>
        <p:nvPicPr>
          <p:cNvPr id="3" name="Picture 2" descr="A diagram of a cell structure&#10;&#10;AI-generated content may be incorrect.">
            <a:extLst>
              <a:ext uri="{FF2B5EF4-FFF2-40B4-BE49-F238E27FC236}">
                <a16:creationId xmlns:a16="http://schemas.microsoft.com/office/drawing/2014/main" id="{E6F09309-3222-41A0-FB32-5502A67B9A46}"/>
              </a:ext>
            </a:extLst>
          </p:cNvPr>
          <p:cNvPicPr>
            <a:picLocks noChangeAspect="1"/>
          </p:cNvPicPr>
          <p:nvPr/>
        </p:nvPicPr>
        <p:blipFill>
          <a:blip r:embed="rId3"/>
          <a:srcRect t="-4348" b="21800"/>
          <a:stretch/>
        </p:blipFill>
        <p:spPr>
          <a:xfrm>
            <a:off x="8180448" y="355480"/>
            <a:ext cx="3629025" cy="1085058"/>
          </a:xfrm>
          <a:prstGeom prst="rect">
            <a:avLst/>
          </a:prstGeom>
        </p:spPr>
      </p:pic>
    </p:spTree>
    <p:extLst>
      <p:ext uri="{BB962C8B-B14F-4D97-AF65-F5344CB8AC3E}">
        <p14:creationId xmlns:p14="http://schemas.microsoft.com/office/powerpoint/2010/main" val="1422750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4EC5AB-1B18-8CF6-8DBA-913F48457E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D8C59-C20E-8891-A073-61E8BB34315A}"/>
              </a:ext>
            </a:extLst>
          </p:cNvPr>
          <p:cNvSpPr>
            <a:spLocks noGrp="1"/>
          </p:cNvSpPr>
          <p:nvPr>
            <p:ph type="title"/>
          </p:nvPr>
        </p:nvSpPr>
        <p:spPr>
          <a:xfrm>
            <a:off x="343809" y="404656"/>
            <a:ext cx="7328968" cy="944459"/>
          </a:xfrm>
        </p:spPr>
        <p:txBody>
          <a:bodyPr>
            <a:normAutofit/>
          </a:bodyPr>
          <a:lstStyle/>
          <a:p>
            <a:r>
              <a:rPr lang="en-US"/>
              <a:t>Literature Summary: Methods</a:t>
            </a:r>
          </a:p>
        </p:txBody>
      </p:sp>
      <p:sp>
        <p:nvSpPr>
          <p:cNvPr id="4" name="Rectangle 1">
            <a:extLst>
              <a:ext uri="{FF2B5EF4-FFF2-40B4-BE49-F238E27FC236}">
                <a16:creationId xmlns:a16="http://schemas.microsoft.com/office/drawing/2014/main" id="{E7C354D2-EEDA-EFED-F01F-085BDFECB55F}"/>
              </a:ext>
            </a:extLst>
          </p:cNvPr>
          <p:cNvSpPr>
            <a:spLocks noGrp="1" noChangeArrowheads="1"/>
          </p:cNvSpPr>
          <p:nvPr>
            <p:ph idx="1"/>
          </p:nvPr>
        </p:nvSpPr>
        <p:spPr bwMode="auto">
          <a:xfrm>
            <a:off x="343808" y="1229193"/>
            <a:ext cx="8502563" cy="526542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400050" marR="0" lvl="0" indent="-400050" defTabSz="914400" rtl="0" eaLnBrk="0" fontAlgn="base" latinLnBrk="0" hangingPunct="0">
              <a:lnSpc>
                <a:spcPct val="90000"/>
              </a:lnSpc>
              <a:spcBef>
                <a:spcPct val="0"/>
              </a:spcBef>
              <a:spcAft>
                <a:spcPts val="600"/>
              </a:spcAft>
              <a:buClrTx/>
              <a:buSzTx/>
              <a:buFont typeface="+mj-lt"/>
              <a:buAutoNum type="romanUcPeriod"/>
              <a:tabLst/>
            </a:pPr>
            <a:r>
              <a:rPr lang="en-US" altLang="en-US" sz="1650" b="1"/>
              <a:t>System Selection and Preparation</a:t>
            </a:r>
            <a:r>
              <a:rPr lang="en-US" altLang="en-US" sz="1650"/>
              <a:t>: A known DNA groove-binding ligand </a:t>
            </a:r>
            <a:r>
              <a:rPr lang="en-US" sz="1650"/>
              <a:t>(3,6-bis(4,5-dihydro-1H-imidazol-2-yl)-9H-carbazole)</a:t>
            </a:r>
            <a:r>
              <a:rPr lang="en-US" altLang="en-US" sz="1650"/>
              <a:t> was selected from literature, and the target B-DNA dodecamer (PDB ID: 195D) structure was cleaned by removing water molecules using UCSF Chimera.</a:t>
            </a:r>
          </a:p>
          <a:p>
            <a:pPr marL="400050" marR="0" lvl="0" indent="-400050" defTabSz="914400" rtl="0" eaLnBrk="0" fontAlgn="base" latinLnBrk="0" hangingPunct="0">
              <a:lnSpc>
                <a:spcPct val="90000"/>
              </a:lnSpc>
              <a:spcBef>
                <a:spcPct val="0"/>
              </a:spcBef>
              <a:spcAft>
                <a:spcPts val="600"/>
              </a:spcAft>
              <a:buClrTx/>
              <a:buSzTx/>
              <a:buFont typeface="+mj-lt"/>
              <a:buAutoNum type="romanUcPeriod"/>
              <a:tabLst/>
            </a:pPr>
            <a:endParaRPr lang="en-US" altLang="en-US" sz="1650"/>
          </a:p>
          <a:p>
            <a:pPr marL="400050" marR="0" lvl="0" indent="-400050" defTabSz="914400" rtl="0" eaLnBrk="0" fontAlgn="base" latinLnBrk="0" hangingPunct="0">
              <a:lnSpc>
                <a:spcPct val="90000"/>
              </a:lnSpc>
              <a:spcBef>
                <a:spcPct val="0"/>
              </a:spcBef>
              <a:spcAft>
                <a:spcPts val="600"/>
              </a:spcAft>
              <a:buClrTx/>
              <a:buSzTx/>
              <a:buFont typeface="+mj-lt"/>
              <a:buAutoNum type="romanUcPeriod"/>
              <a:tabLst/>
            </a:pPr>
            <a:r>
              <a:rPr lang="en-US" altLang="en-US" sz="1650" b="1"/>
              <a:t>Molecular Geometry Optimization</a:t>
            </a:r>
            <a:r>
              <a:rPr lang="en-US" altLang="en-US" sz="1650"/>
              <a:t>: The ligand was optimized using Density Functional Theory (DFT) with the B3LYP functional and 6-31G basis set in Gaussian 09 to ensure minimum potential energy and accurate geometry.</a:t>
            </a:r>
          </a:p>
          <a:p>
            <a:pPr marL="400050" marR="0" lvl="0" indent="-400050" defTabSz="914400" rtl="0" eaLnBrk="0" fontAlgn="base" latinLnBrk="0" hangingPunct="0">
              <a:lnSpc>
                <a:spcPct val="90000"/>
              </a:lnSpc>
              <a:spcBef>
                <a:spcPct val="0"/>
              </a:spcBef>
              <a:spcAft>
                <a:spcPts val="600"/>
              </a:spcAft>
              <a:buClrTx/>
              <a:buSzTx/>
              <a:buFont typeface="+mj-lt"/>
              <a:buAutoNum type="romanUcPeriod"/>
              <a:tabLst/>
            </a:pPr>
            <a:endParaRPr lang="en-US" altLang="en-US" sz="1650"/>
          </a:p>
          <a:p>
            <a:pPr marL="400050" marR="0" lvl="0" indent="-400050" defTabSz="914400" rtl="0" eaLnBrk="0" fontAlgn="base" latinLnBrk="0" hangingPunct="0">
              <a:lnSpc>
                <a:spcPct val="90000"/>
              </a:lnSpc>
              <a:spcBef>
                <a:spcPct val="0"/>
              </a:spcBef>
              <a:spcAft>
                <a:spcPts val="600"/>
              </a:spcAft>
              <a:buClrTx/>
              <a:buSzTx/>
              <a:buFont typeface="+mj-lt"/>
              <a:buAutoNum type="romanUcPeriod"/>
              <a:tabLst/>
            </a:pPr>
            <a:r>
              <a:rPr lang="en-US" altLang="en-US" sz="1650" b="1"/>
              <a:t>Molecular Docking</a:t>
            </a:r>
            <a:r>
              <a:rPr lang="en-US" altLang="en-US" sz="1650"/>
              <a:t>: AutoDock4 with the Lamarckian Genetic Algorithm was used for docking; the pose with the lowest binding affinity was selected for further simulation.</a:t>
            </a:r>
          </a:p>
          <a:p>
            <a:pPr marL="400050" marR="0" lvl="0" indent="-400050" defTabSz="914400" rtl="0" eaLnBrk="0" fontAlgn="base" latinLnBrk="0" hangingPunct="0">
              <a:lnSpc>
                <a:spcPct val="90000"/>
              </a:lnSpc>
              <a:spcBef>
                <a:spcPct val="0"/>
              </a:spcBef>
              <a:spcAft>
                <a:spcPts val="600"/>
              </a:spcAft>
              <a:buClrTx/>
              <a:buSzTx/>
              <a:buFont typeface="+mj-lt"/>
              <a:buAutoNum type="romanUcPeriod"/>
              <a:tabLst/>
            </a:pPr>
            <a:endParaRPr lang="en-US" altLang="en-US" sz="1650"/>
          </a:p>
          <a:p>
            <a:pPr marL="400050" marR="0" lvl="0" indent="-400050" defTabSz="914400" rtl="0" eaLnBrk="0" fontAlgn="base" latinLnBrk="0" hangingPunct="0">
              <a:lnSpc>
                <a:spcPct val="90000"/>
              </a:lnSpc>
              <a:spcBef>
                <a:spcPct val="0"/>
              </a:spcBef>
              <a:spcAft>
                <a:spcPts val="600"/>
              </a:spcAft>
              <a:buClrTx/>
              <a:buSzTx/>
              <a:buFont typeface="+mj-lt"/>
              <a:buAutoNum type="romanUcPeriod"/>
              <a:tabLst/>
            </a:pPr>
            <a:r>
              <a:rPr lang="en-US" altLang="en-US" sz="1650" b="1"/>
              <a:t>Molecular Dynamics Simulation Setup</a:t>
            </a:r>
            <a:r>
              <a:rPr lang="en-US" altLang="en-US" sz="1650"/>
              <a:t>: GROMACS 5.1.1 was used to simulate the DNA-ligand complex for 100 ns using seven AMBER force fields. Ligand and DNA topologies were generated using ANTECHAMBER and GROMACS, respectively.</a:t>
            </a:r>
          </a:p>
          <a:p>
            <a:pPr marL="400050" marR="0" lvl="0" indent="-400050" defTabSz="914400" rtl="0" eaLnBrk="0" fontAlgn="base" latinLnBrk="0" hangingPunct="0">
              <a:lnSpc>
                <a:spcPct val="90000"/>
              </a:lnSpc>
              <a:spcBef>
                <a:spcPct val="0"/>
              </a:spcBef>
              <a:spcAft>
                <a:spcPts val="600"/>
              </a:spcAft>
              <a:buClrTx/>
              <a:buSzTx/>
              <a:buFont typeface="+mj-lt"/>
              <a:buAutoNum type="romanUcPeriod"/>
              <a:tabLst/>
            </a:pPr>
            <a:endParaRPr lang="en-US" altLang="en-US" sz="1650"/>
          </a:p>
          <a:p>
            <a:pPr marL="400050" marR="0" lvl="0" indent="-400050" defTabSz="914400" rtl="0" eaLnBrk="0" fontAlgn="base" latinLnBrk="0" hangingPunct="0">
              <a:lnSpc>
                <a:spcPct val="90000"/>
              </a:lnSpc>
              <a:spcBef>
                <a:spcPct val="0"/>
              </a:spcBef>
              <a:spcAft>
                <a:spcPts val="600"/>
              </a:spcAft>
              <a:buClrTx/>
              <a:buSzTx/>
              <a:buFont typeface="+mj-lt"/>
              <a:buAutoNum type="romanUcPeriod"/>
              <a:tabLst/>
            </a:pPr>
            <a:r>
              <a:rPr lang="en-US" altLang="en-US" sz="1650" b="1"/>
              <a:t>Simulation Environment and Execution</a:t>
            </a:r>
            <a:r>
              <a:rPr lang="en-US" altLang="en-US" sz="1650"/>
              <a:t>: The complex was solvated with TIP3P water and neutralized with sodium ions,. Then, the system was equilibrated using NVT and NPT ensembles, PME handled long-range interactions, and the LINCS algorithm constrained hydrogen bonds.</a:t>
            </a:r>
          </a:p>
        </p:txBody>
      </p:sp>
      <p:sp>
        <p:nvSpPr>
          <p:cNvPr id="3" name="Slide Number Placeholder 2">
            <a:extLst>
              <a:ext uri="{FF2B5EF4-FFF2-40B4-BE49-F238E27FC236}">
                <a16:creationId xmlns:a16="http://schemas.microsoft.com/office/drawing/2014/main" id="{9646BC53-D404-44B9-677E-23A0714F484B}"/>
              </a:ext>
            </a:extLst>
          </p:cNvPr>
          <p:cNvSpPr>
            <a:spLocks noGrp="1"/>
          </p:cNvSpPr>
          <p:nvPr>
            <p:ph type="sldNum" sz="quarter" idx="12"/>
          </p:nvPr>
        </p:nvSpPr>
        <p:spPr/>
        <p:txBody>
          <a:bodyPr/>
          <a:lstStyle/>
          <a:p>
            <a:fld id="{34B7E4EF-A1BD-40F4-AB7B-04F084DD991D}" type="slidenum">
              <a:rPr lang="en-US" smtClean="0"/>
              <a:t>5</a:t>
            </a:fld>
            <a:endParaRPr lang="en-US"/>
          </a:p>
        </p:txBody>
      </p:sp>
      <p:pic>
        <p:nvPicPr>
          <p:cNvPr id="25" name="Graphic 24" descr="Woman holding sign">
            <a:extLst>
              <a:ext uri="{FF2B5EF4-FFF2-40B4-BE49-F238E27FC236}">
                <a16:creationId xmlns:a16="http://schemas.microsoft.com/office/drawing/2014/main" id="{86949369-7076-1150-BD96-28AD8E66998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6372" y="881803"/>
            <a:ext cx="2881255" cy="5094394"/>
          </a:xfrm>
          <a:prstGeom prst="rect">
            <a:avLst/>
          </a:prstGeom>
        </p:spPr>
      </p:pic>
      <p:pic>
        <p:nvPicPr>
          <p:cNvPr id="29" name="Picture 28">
            <a:extLst>
              <a:ext uri="{FF2B5EF4-FFF2-40B4-BE49-F238E27FC236}">
                <a16:creationId xmlns:a16="http://schemas.microsoft.com/office/drawing/2014/main" id="{6EB0AB95-357C-4D8C-76A1-699D091AD22C}"/>
              </a:ext>
            </a:extLst>
          </p:cNvPr>
          <p:cNvPicPr>
            <a:picLocks noChangeAspect="1"/>
          </p:cNvPicPr>
          <p:nvPr/>
        </p:nvPicPr>
        <p:blipFill>
          <a:blip r:embed="rId4"/>
          <a:stretch>
            <a:fillRect/>
          </a:stretch>
        </p:blipFill>
        <p:spPr>
          <a:xfrm>
            <a:off x="9152901" y="2112423"/>
            <a:ext cx="2369440" cy="1300992"/>
          </a:xfrm>
          <a:prstGeom prst="rect">
            <a:avLst/>
          </a:prstGeom>
        </p:spPr>
      </p:pic>
    </p:spTree>
    <p:extLst>
      <p:ext uri="{BB962C8B-B14F-4D97-AF65-F5344CB8AC3E}">
        <p14:creationId xmlns:p14="http://schemas.microsoft.com/office/powerpoint/2010/main" val="2333516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50F4-2006-E107-8314-B64DFD628319}"/>
              </a:ext>
            </a:extLst>
          </p:cNvPr>
          <p:cNvSpPr>
            <a:spLocks noGrp="1"/>
          </p:cNvSpPr>
          <p:nvPr>
            <p:ph type="title"/>
          </p:nvPr>
        </p:nvSpPr>
        <p:spPr>
          <a:xfrm>
            <a:off x="866438" y="910429"/>
            <a:ext cx="3462079" cy="3146141"/>
          </a:xfrm>
        </p:spPr>
        <p:txBody>
          <a:bodyPr>
            <a:normAutofit/>
          </a:bodyPr>
          <a:lstStyle/>
          <a:p>
            <a:pPr algn="ctr"/>
            <a:r>
              <a:rPr lang="en-US">
                <a:solidFill>
                  <a:schemeClr val="tx1"/>
                </a:solidFill>
              </a:rPr>
              <a:t>Vague Methodology in the paper</a:t>
            </a:r>
          </a:p>
        </p:txBody>
      </p:sp>
      <p:sp>
        <p:nvSpPr>
          <p:cNvPr id="3" name="Content Placeholder 2">
            <a:extLst>
              <a:ext uri="{FF2B5EF4-FFF2-40B4-BE49-F238E27FC236}">
                <a16:creationId xmlns:a16="http://schemas.microsoft.com/office/drawing/2014/main" id="{F3D4D9F8-E8D1-C241-D3FA-9C47A9556804}"/>
              </a:ext>
            </a:extLst>
          </p:cNvPr>
          <p:cNvSpPr>
            <a:spLocks noGrp="1"/>
          </p:cNvSpPr>
          <p:nvPr>
            <p:ph idx="1"/>
          </p:nvPr>
        </p:nvSpPr>
        <p:spPr>
          <a:xfrm>
            <a:off x="4802500" y="464695"/>
            <a:ext cx="6994759" cy="5876144"/>
          </a:xfrm>
        </p:spPr>
        <p:txBody>
          <a:bodyPr anchor="ctr">
            <a:noAutofit/>
          </a:bodyPr>
          <a:lstStyle/>
          <a:p>
            <a:pPr marL="400050" indent="-400050">
              <a:lnSpc>
                <a:spcPct val="90000"/>
              </a:lnSpc>
              <a:buFont typeface="+mj-lt"/>
              <a:buAutoNum type="romanUcPeriod"/>
            </a:pPr>
            <a:r>
              <a:rPr lang="en-US" altLang="en-US" sz="1750" b="1"/>
              <a:t>System Selection and Preparation: </a:t>
            </a:r>
            <a:r>
              <a:rPr lang="en-US" sz="1750"/>
              <a:t>Did not state where or how they obtained their ligand for the study.</a:t>
            </a:r>
          </a:p>
          <a:p>
            <a:pPr marL="400050" indent="-400050">
              <a:lnSpc>
                <a:spcPct val="90000"/>
              </a:lnSpc>
              <a:buFont typeface="+mj-lt"/>
              <a:buAutoNum type="romanUcPeriod"/>
            </a:pPr>
            <a:endParaRPr lang="en-US" sz="1750"/>
          </a:p>
          <a:p>
            <a:pPr marL="400050" indent="-400050">
              <a:lnSpc>
                <a:spcPct val="90000"/>
              </a:lnSpc>
              <a:buFont typeface="+mj-lt"/>
              <a:buAutoNum type="romanUcPeriod"/>
            </a:pPr>
            <a:r>
              <a:rPr lang="en-US" altLang="en-US" sz="1750" b="1"/>
              <a:t>Molecular Geometry Optimization</a:t>
            </a:r>
            <a:r>
              <a:rPr lang="en-US" altLang="en-US" sz="1750"/>
              <a:t>: </a:t>
            </a:r>
            <a:r>
              <a:rPr lang="en-US" sz="1750"/>
              <a:t>Literature states that DFT was performed on the ligand and although they do provide the functional and basis set used, they do not provide whether the calculations were performed in vacuum or not.</a:t>
            </a:r>
          </a:p>
          <a:p>
            <a:pPr marL="400050" indent="-400050">
              <a:lnSpc>
                <a:spcPct val="90000"/>
              </a:lnSpc>
              <a:buFont typeface="+mj-lt"/>
              <a:buAutoNum type="romanUcPeriod"/>
            </a:pPr>
            <a:endParaRPr lang="en-US" sz="1750"/>
          </a:p>
          <a:p>
            <a:pPr marL="400050" indent="-400050">
              <a:lnSpc>
                <a:spcPct val="90000"/>
              </a:lnSpc>
              <a:buFont typeface="+mj-lt"/>
              <a:buAutoNum type="romanUcPeriod"/>
            </a:pPr>
            <a:r>
              <a:rPr lang="en-US" altLang="en-US" sz="1750" b="1"/>
              <a:t>Molecular Docking</a:t>
            </a:r>
            <a:r>
              <a:rPr lang="en-US" altLang="en-US" sz="1750"/>
              <a:t>: They performed docking studies utilizing AutoDock4, but they do not state what the dimensions for docking boundary box were used to implement docking.</a:t>
            </a:r>
          </a:p>
          <a:p>
            <a:pPr marL="400050" indent="-400050">
              <a:lnSpc>
                <a:spcPct val="90000"/>
              </a:lnSpc>
              <a:buFont typeface="+mj-lt"/>
              <a:buAutoNum type="romanUcPeriod"/>
            </a:pPr>
            <a:endParaRPr lang="en-US" altLang="en-US" sz="1750"/>
          </a:p>
          <a:p>
            <a:pPr marL="400050" indent="-400050">
              <a:lnSpc>
                <a:spcPct val="90000"/>
              </a:lnSpc>
              <a:buFont typeface="+mj-lt"/>
              <a:buAutoNum type="romanUcPeriod"/>
            </a:pPr>
            <a:r>
              <a:rPr lang="en-US" altLang="en-US" sz="1750" b="1"/>
              <a:t>Molecular Dynamics Simulation Setup</a:t>
            </a:r>
            <a:r>
              <a:rPr lang="en-US" altLang="en-US" sz="1750"/>
              <a:t>: They stated that they made topology for the ligand using ANTECHAMBER but do not provide the code or the output files produced for this specific ligand.</a:t>
            </a:r>
          </a:p>
          <a:p>
            <a:pPr marL="400050" indent="-400050">
              <a:lnSpc>
                <a:spcPct val="90000"/>
              </a:lnSpc>
              <a:buFont typeface="+mj-lt"/>
              <a:buAutoNum type="romanUcPeriod"/>
            </a:pPr>
            <a:endParaRPr lang="en-US" altLang="en-US" sz="1750"/>
          </a:p>
          <a:p>
            <a:pPr marL="400050" indent="-400050">
              <a:lnSpc>
                <a:spcPct val="90000"/>
              </a:lnSpc>
              <a:buFont typeface="+mj-lt"/>
              <a:buAutoNum type="romanUcPeriod"/>
            </a:pPr>
            <a:r>
              <a:rPr lang="en-US" altLang="en-US" sz="1750" b="1"/>
              <a:t>Simulation Environment and Execution</a:t>
            </a:r>
            <a:r>
              <a:rPr lang="en-US" altLang="en-US" sz="1750"/>
              <a:t>: There were some time inconsistencies where they stated that NVT equilibration step was ran for 50 seconds but the NPT equilibration step was run for 25,000 steps.</a:t>
            </a:r>
            <a:endParaRPr lang="en-US" sz="1750"/>
          </a:p>
        </p:txBody>
      </p:sp>
      <p:sp>
        <p:nvSpPr>
          <p:cNvPr id="4" name="Slide Number Placeholder 3">
            <a:extLst>
              <a:ext uri="{FF2B5EF4-FFF2-40B4-BE49-F238E27FC236}">
                <a16:creationId xmlns:a16="http://schemas.microsoft.com/office/drawing/2014/main" id="{94864148-8577-ADD3-8DD7-4116D5E2FC4F}"/>
              </a:ext>
            </a:extLst>
          </p:cNvPr>
          <p:cNvSpPr>
            <a:spLocks noGrp="1"/>
          </p:cNvSpPr>
          <p:nvPr>
            <p:ph type="sldNum" sz="quarter" idx="12"/>
          </p:nvPr>
        </p:nvSpPr>
        <p:spPr/>
        <p:txBody>
          <a:bodyPr/>
          <a:lstStyle/>
          <a:p>
            <a:fld id="{34B7E4EF-A1BD-40F4-AB7B-04F084DD991D}" type="slidenum">
              <a:rPr lang="en-US" smtClean="0"/>
              <a:t>6</a:t>
            </a:fld>
            <a:endParaRPr lang="en-US"/>
          </a:p>
        </p:txBody>
      </p:sp>
      <p:pic>
        <p:nvPicPr>
          <p:cNvPr id="5" name="Graphic 4" descr="Woman holding a laptop">
            <a:extLst>
              <a:ext uri="{FF2B5EF4-FFF2-40B4-BE49-F238E27FC236}">
                <a16:creationId xmlns:a16="http://schemas.microsoft.com/office/drawing/2014/main" id="{C2BE2089-E285-4B22-BB05-9DDC79CEB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6891" y="3541214"/>
            <a:ext cx="1781175" cy="1809750"/>
          </a:xfrm>
          <a:prstGeom prst="rect">
            <a:avLst/>
          </a:prstGeom>
        </p:spPr>
      </p:pic>
    </p:spTree>
    <p:extLst>
      <p:ext uri="{BB962C8B-B14F-4D97-AF65-F5344CB8AC3E}">
        <p14:creationId xmlns:p14="http://schemas.microsoft.com/office/powerpoint/2010/main" val="2998702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na model with colorful sticks&#10;&#10;AI-generated content may be incorrect.">
            <a:extLst>
              <a:ext uri="{FF2B5EF4-FFF2-40B4-BE49-F238E27FC236}">
                <a16:creationId xmlns:a16="http://schemas.microsoft.com/office/drawing/2014/main" id="{B1462D44-9397-5530-B01C-E2EAE6F24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286" y="1511981"/>
            <a:ext cx="5963843" cy="4499079"/>
          </a:xfrm>
          <a:prstGeom prst="rect">
            <a:avLst/>
          </a:prstGeom>
        </p:spPr>
      </p:pic>
      <p:sp>
        <p:nvSpPr>
          <p:cNvPr id="2" name="Title 1">
            <a:extLst>
              <a:ext uri="{FF2B5EF4-FFF2-40B4-BE49-F238E27FC236}">
                <a16:creationId xmlns:a16="http://schemas.microsoft.com/office/drawing/2014/main" id="{0884CBC6-9830-2A15-36B5-274E36D780A0}"/>
              </a:ext>
            </a:extLst>
          </p:cNvPr>
          <p:cNvSpPr>
            <a:spLocks noGrp="1"/>
          </p:cNvSpPr>
          <p:nvPr>
            <p:ph type="title"/>
          </p:nvPr>
        </p:nvSpPr>
        <p:spPr>
          <a:xfrm>
            <a:off x="1066800" y="397240"/>
            <a:ext cx="10058400" cy="861934"/>
          </a:xfrm>
        </p:spPr>
        <p:txBody>
          <a:bodyPr/>
          <a:lstStyle/>
          <a:p>
            <a:pPr algn="ctr"/>
            <a:r>
              <a:rPr lang="en-US"/>
              <a:t>Our Proposed Modified Methodology</a:t>
            </a:r>
          </a:p>
        </p:txBody>
      </p:sp>
      <p:graphicFrame>
        <p:nvGraphicFramePr>
          <p:cNvPr id="15" name="Content Placeholder 2">
            <a:extLst>
              <a:ext uri="{FF2B5EF4-FFF2-40B4-BE49-F238E27FC236}">
                <a16:creationId xmlns:a16="http://schemas.microsoft.com/office/drawing/2014/main" id="{3B8ED28A-23BA-030F-DF96-DD328BD3B926}"/>
              </a:ext>
            </a:extLst>
          </p:cNvPr>
          <p:cNvGraphicFramePr>
            <a:graphicFrameLocks noGrp="1"/>
          </p:cNvGraphicFramePr>
          <p:nvPr>
            <p:ph idx="1"/>
            <p:extLst>
              <p:ext uri="{D42A27DB-BD31-4B8C-83A1-F6EECF244321}">
                <p14:modId xmlns:p14="http://schemas.microsoft.com/office/powerpoint/2010/main" val="2236582206"/>
              </p:ext>
            </p:extLst>
          </p:nvPr>
        </p:nvGraphicFramePr>
        <p:xfrm>
          <a:off x="610305" y="1270104"/>
          <a:ext cx="9458795" cy="5175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Slide Number Placeholder 13">
            <a:extLst>
              <a:ext uri="{FF2B5EF4-FFF2-40B4-BE49-F238E27FC236}">
                <a16:creationId xmlns:a16="http://schemas.microsoft.com/office/drawing/2014/main" id="{67AA651C-1B23-2650-EA0C-F63639F81614}"/>
              </a:ext>
            </a:extLst>
          </p:cNvPr>
          <p:cNvSpPr>
            <a:spLocks noGrp="1"/>
          </p:cNvSpPr>
          <p:nvPr>
            <p:ph type="sldNum" sz="quarter" idx="12"/>
          </p:nvPr>
        </p:nvSpPr>
        <p:spPr/>
        <p:txBody>
          <a:bodyPr/>
          <a:lstStyle/>
          <a:p>
            <a:fld id="{34B7E4EF-A1BD-40F4-AB7B-04F084DD991D}" type="slidenum">
              <a:rPr lang="en-US" smtClean="0"/>
              <a:t>7</a:t>
            </a:fld>
            <a:endParaRPr lang="en-US"/>
          </a:p>
        </p:txBody>
      </p:sp>
      <p:pic>
        <p:nvPicPr>
          <p:cNvPr id="140" name="Graphic 139" descr="Checklist with solid fill">
            <a:extLst>
              <a:ext uri="{FF2B5EF4-FFF2-40B4-BE49-F238E27FC236}">
                <a16:creationId xmlns:a16="http://schemas.microsoft.com/office/drawing/2014/main" id="{C8A50AAE-902B-7E4B-8D1F-E6C066A6167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60768" y="1308204"/>
            <a:ext cx="914400" cy="914400"/>
          </a:xfrm>
          <a:prstGeom prst="rect">
            <a:avLst/>
          </a:prstGeom>
        </p:spPr>
      </p:pic>
      <p:pic>
        <p:nvPicPr>
          <p:cNvPr id="141" name="Graphic 140" descr="Atom with solid fill">
            <a:extLst>
              <a:ext uri="{FF2B5EF4-FFF2-40B4-BE49-F238E27FC236}">
                <a16:creationId xmlns:a16="http://schemas.microsoft.com/office/drawing/2014/main" id="{4A6CA012-DE96-4CB5-8805-323A81EC943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82502" y="1270104"/>
            <a:ext cx="914400" cy="914400"/>
          </a:xfrm>
          <a:prstGeom prst="rect">
            <a:avLst/>
          </a:prstGeom>
        </p:spPr>
      </p:pic>
      <p:pic>
        <p:nvPicPr>
          <p:cNvPr id="142" name="Graphic 141" descr="Puzzle pieces with solid fill">
            <a:extLst>
              <a:ext uri="{FF2B5EF4-FFF2-40B4-BE49-F238E27FC236}">
                <a16:creationId xmlns:a16="http://schemas.microsoft.com/office/drawing/2014/main" id="{5E28A2D1-BFDC-D1DC-0325-6E52201726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04236" y="1270104"/>
            <a:ext cx="914400" cy="914400"/>
          </a:xfrm>
          <a:prstGeom prst="rect">
            <a:avLst/>
          </a:prstGeom>
        </p:spPr>
      </p:pic>
    </p:spTree>
    <p:extLst>
      <p:ext uri="{BB962C8B-B14F-4D97-AF65-F5344CB8AC3E}">
        <p14:creationId xmlns:p14="http://schemas.microsoft.com/office/powerpoint/2010/main" val="426337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CA0AF-8969-7C41-8790-A266930B707C}"/>
              </a:ext>
            </a:extLst>
          </p:cNvPr>
          <p:cNvSpPr>
            <a:spLocks noGrp="1"/>
          </p:cNvSpPr>
          <p:nvPr>
            <p:ph type="title"/>
          </p:nvPr>
        </p:nvSpPr>
        <p:spPr>
          <a:xfrm>
            <a:off x="455453" y="377575"/>
            <a:ext cx="4170988" cy="952500"/>
          </a:xfrm>
        </p:spPr>
        <p:txBody>
          <a:bodyPr>
            <a:normAutofit fontScale="90000"/>
          </a:bodyPr>
          <a:lstStyle/>
          <a:p>
            <a:pPr algn="ctr"/>
            <a:r>
              <a:rPr lang="en-US"/>
              <a:t>DFT and Docking</a:t>
            </a:r>
          </a:p>
        </p:txBody>
      </p:sp>
      <p:sp>
        <p:nvSpPr>
          <p:cNvPr id="4" name="Slide Number Placeholder 3">
            <a:extLst>
              <a:ext uri="{FF2B5EF4-FFF2-40B4-BE49-F238E27FC236}">
                <a16:creationId xmlns:a16="http://schemas.microsoft.com/office/drawing/2014/main" id="{525D81E0-D556-735C-DEF8-9DF26F5C0765}"/>
              </a:ext>
            </a:extLst>
          </p:cNvPr>
          <p:cNvSpPr>
            <a:spLocks noGrp="1"/>
          </p:cNvSpPr>
          <p:nvPr>
            <p:ph type="sldNum" sz="quarter" idx="12"/>
          </p:nvPr>
        </p:nvSpPr>
        <p:spPr/>
        <p:txBody>
          <a:bodyPr/>
          <a:lstStyle/>
          <a:p>
            <a:fld id="{34B7E4EF-A1BD-40F4-AB7B-04F084DD991D}" type="slidenum">
              <a:rPr lang="en-US" smtClean="0"/>
              <a:t>8</a:t>
            </a:fld>
            <a:endParaRPr lang="en-US"/>
          </a:p>
        </p:txBody>
      </p:sp>
      <p:pic>
        <p:nvPicPr>
          <p:cNvPr id="6" name="Picture 5" descr="A screenshot of a computer screen&#10;&#10;AI-generated content may be incorrect.">
            <a:extLst>
              <a:ext uri="{FF2B5EF4-FFF2-40B4-BE49-F238E27FC236}">
                <a16:creationId xmlns:a16="http://schemas.microsoft.com/office/drawing/2014/main" id="{EA20BF10-6B43-3ACF-B5EB-C7A86E817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4869" y="3942521"/>
            <a:ext cx="3219450" cy="2390775"/>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E890B83D-3A79-74F4-AAD2-4B9C33DE8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444" y="758575"/>
            <a:ext cx="3190875" cy="2962275"/>
          </a:xfrm>
          <a:prstGeom prst="rect">
            <a:avLst/>
          </a:prstGeom>
        </p:spPr>
      </p:pic>
      <p:pic>
        <p:nvPicPr>
          <p:cNvPr id="12" name="Picture 11" descr="A screenshot of a computer program&#10;&#10;AI-generated content may be incorrect.">
            <a:extLst>
              <a:ext uri="{FF2B5EF4-FFF2-40B4-BE49-F238E27FC236}">
                <a16:creationId xmlns:a16="http://schemas.microsoft.com/office/drawing/2014/main" id="{1D044A92-CAC8-B64C-B68A-378BCE89AA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81" y="3894415"/>
            <a:ext cx="3810000" cy="952500"/>
          </a:xfrm>
          <a:prstGeom prst="rect">
            <a:avLst/>
          </a:prstGeom>
        </p:spPr>
      </p:pic>
      <p:pic>
        <p:nvPicPr>
          <p:cNvPr id="14" name="Picture 13" descr="A screenshot of a computer program&#10;&#10;AI-generated content may be incorrect.">
            <a:extLst>
              <a:ext uri="{FF2B5EF4-FFF2-40B4-BE49-F238E27FC236}">
                <a16:creationId xmlns:a16="http://schemas.microsoft.com/office/drawing/2014/main" id="{81DCEF6A-CA1B-94CB-788A-23A6FE026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9266" y="1452367"/>
            <a:ext cx="3935285" cy="4598347"/>
          </a:xfrm>
          <a:prstGeom prst="rect">
            <a:avLst/>
          </a:prstGeom>
        </p:spPr>
      </p:pic>
      <p:pic>
        <p:nvPicPr>
          <p:cNvPr id="15" name="Picture 14">
            <a:extLst>
              <a:ext uri="{FF2B5EF4-FFF2-40B4-BE49-F238E27FC236}">
                <a16:creationId xmlns:a16="http://schemas.microsoft.com/office/drawing/2014/main" id="{43D8FDF7-381F-B5A6-95EA-8C621ACF6EBB}"/>
              </a:ext>
            </a:extLst>
          </p:cNvPr>
          <p:cNvPicPr>
            <a:picLocks noChangeAspect="1"/>
          </p:cNvPicPr>
          <p:nvPr/>
        </p:nvPicPr>
        <p:blipFill>
          <a:blip r:embed="rId6"/>
          <a:stretch>
            <a:fillRect/>
          </a:stretch>
        </p:blipFill>
        <p:spPr>
          <a:xfrm>
            <a:off x="1171761" y="2334962"/>
            <a:ext cx="2369440" cy="1300992"/>
          </a:xfrm>
          <a:prstGeom prst="rect">
            <a:avLst/>
          </a:prstGeom>
        </p:spPr>
      </p:pic>
    </p:spTree>
    <p:extLst>
      <p:ext uri="{BB962C8B-B14F-4D97-AF65-F5344CB8AC3E}">
        <p14:creationId xmlns:p14="http://schemas.microsoft.com/office/powerpoint/2010/main" val="644719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A028A-6FF2-4B43-CADD-F5E02A73880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6F7231-EBF2-B7F8-4985-38B5E5D626F6}"/>
              </a:ext>
            </a:extLst>
          </p:cNvPr>
          <p:cNvSpPr>
            <a:spLocks noGrp="1"/>
          </p:cNvSpPr>
          <p:nvPr>
            <p:ph idx="1"/>
          </p:nvPr>
        </p:nvSpPr>
        <p:spPr>
          <a:xfrm>
            <a:off x="484682" y="2600698"/>
            <a:ext cx="5888634" cy="3402330"/>
          </a:xfrm>
        </p:spPr>
        <p:txBody>
          <a:bodyPr vert="horz" lIns="91440" tIns="45720" rIns="91440" bIns="45720" rtlCol="0" anchor="t">
            <a:noAutofit/>
          </a:bodyPr>
          <a:lstStyle/>
          <a:p>
            <a:pPr marL="0" indent="0" algn="ctr">
              <a:lnSpc>
                <a:spcPct val="90000"/>
              </a:lnSpc>
              <a:buNone/>
            </a:pPr>
            <a:r>
              <a:rPr lang="en-US" altLang="en-US" b="1"/>
              <a:t>Molecular Dynamics Simulation Setup</a:t>
            </a:r>
            <a:endParaRPr lang="en-US" altLang="en-US"/>
          </a:p>
          <a:p>
            <a:pPr lvl="1">
              <a:lnSpc>
                <a:spcPct val="90000"/>
              </a:lnSpc>
              <a:buFont typeface="Courier New" panose="02070309020205020404" pitchFamily="49" charset="0"/>
              <a:buChar char="o"/>
            </a:pPr>
            <a:r>
              <a:rPr lang="en-US" altLang="en-US" sz="1700"/>
              <a:t> We provide a batch script that parametrizes the ligand using ANTECHAMBER, parmchk2, and the Amber Tools embedded code acpype.py</a:t>
            </a:r>
          </a:p>
          <a:p>
            <a:pPr lvl="1">
              <a:lnSpc>
                <a:spcPct val="90000"/>
              </a:lnSpc>
              <a:buFont typeface="Courier New" panose="02070309020205020404" pitchFamily="49" charset="0"/>
              <a:buChar char="o"/>
            </a:pPr>
            <a:r>
              <a:rPr lang="en-US" altLang="en-US" sz="1700"/>
              <a:t> GROMACS 2024 was utilized to parameterize the DNA, generating the GROMACS files based on its respective forcefield </a:t>
            </a:r>
          </a:p>
          <a:p>
            <a:pPr lvl="2">
              <a:lnSpc>
                <a:spcPct val="90000"/>
              </a:lnSpc>
              <a:buFont typeface="Arial" panose="020B0604020202020204" pitchFamily="34" charset="0"/>
              <a:buChar char="•"/>
            </a:pPr>
            <a:r>
              <a:rPr lang="en-US" altLang="en-US" sz="1700"/>
              <a:t>Forcefields used: Amber03, Amber94, Amber96, Amber99, Amber99sb, Amber99sb-IDLN, and </a:t>
            </a:r>
            <a:r>
              <a:rPr lang="en-US" altLang="en-US" sz="1700" err="1"/>
              <a:t>Ambergs</a:t>
            </a:r>
            <a:endParaRPr lang="en-US" altLang="en-US" sz="1700"/>
          </a:p>
          <a:p>
            <a:pPr lvl="1">
              <a:lnSpc>
                <a:spcPct val="90000"/>
              </a:lnSpc>
              <a:buFont typeface="Courier New" panose="02070309020205020404" pitchFamily="49" charset="0"/>
              <a:buChar char="o"/>
            </a:pPr>
            <a:r>
              <a:rPr lang="en-US" altLang="en-US" sz="1700"/>
              <a:t>The newly parameterized DNA and ligand coordinates were then combined to produce a fully bound complex with the correct coordinates, which was used as an input file for MD simulations</a:t>
            </a:r>
          </a:p>
        </p:txBody>
      </p:sp>
      <p:sp>
        <p:nvSpPr>
          <p:cNvPr id="2" name="Slide Number Placeholder 1">
            <a:extLst>
              <a:ext uri="{FF2B5EF4-FFF2-40B4-BE49-F238E27FC236}">
                <a16:creationId xmlns:a16="http://schemas.microsoft.com/office/drawing/2014/main" id="{FBCA947B-5F30-5596-CF1F-7A7B984EC0A1}"/>
              </a:ext>
            </a:extLst>
          </p:cNvPr>
          <p:cNvSpPr>
            <a:spLocks noGrp="1"/>
          </p:cNvSpPr>
          <p:nvPr>
            <p:ph type="sldNum" sz="quarter" idx="12"/>
          </p:nvPr>
        </p:nvSpPr>
        <p:spPr/>
        <p:txBody>
          <a:bodyPr/>
          <a:lstStyle/>
          <a:p>
            <a:fld id="{34B7E4EF-A1BD-40F4-AB7B-04F084DD991D}" type="slidenum">
              <a:rPr lang="en-US" smtClean="0"/>
              <a:t>9</a:t>
            </a:fld>
            <a:endParaRPr lang="en-US"/>
          </a:p>
        </p:txBody>
      </p:sp>
      <p:sp>
        <p:nvSpPr>
          <p:cNvPr id="6" name="Title 1">
            <a:extLst>
              <a:ext uri="{FF2B5EF4-FFF2-40B4-BE49-F238E27FC236}">
                <a16:creationId xmlns:a16="http://schemas.microsoft.com/office/drawing/2014/main" id="{CD606CC6-C45D-2F13-46DB-18AF3E64194C}"/>
              </a:ext>
            </a:extLst>
          </p:cNvPr>
          <p:cNvSpPr txBox="1">
            <a:spLocks/>
          </p:cNvSpPr>
          <p:nvPr/>
        </p:nvSpPr>
        <p:spPr>
          <a:xfrm>
            <a:off x="1066800" y="397240"/>
            <a:ext cx="10058400" cy="8619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i="0" kern="1200" cap="none" spc="0" baseline="0" dirty="0">
                <a:solidFill>
                  <a:schemeClr val="tx1">
                    <a:lumMod val="85000"/>
                    <a:lumOff val="15000"/>
                  </a:schemeClr>
                </a:solidFill>
                <a:effectLst/>
                <a:latin typeface="+mj-lt"/>
                <a:ea typeface="+mn-ea"/>
                <a:cs typeface="+mn-cs"/>
              </a:defRPr>
            </a:lvl1pPr>
          </a:lstStyle>
          <a:p>
            <a:pPr algn="ctr"/>
            <a:r>
              <a:rPr lang="en-US"/>
              <a:t>Our Proposed Modified Methodology</a:t>
            </a:r>
          </a:p>
        </p:txBody>
      </p:sp>
      <p:sp>
        <p:nvSpPr>
          <p:cNvPr id="7" name="TextBox 6">
            <a:extLst>
              <a:ext uri="{FF2B5EF4-FFF2-40B4-BE49-F238E27FC236}">
                <a16:creationId xmlns:a16="http://schemas.microsoft.com/office/drawing/2014/main" id="{2AB36FE8-AE6F-C9B3-888D-8F6CE5DBA5ED}"/>
              </a:ext>
            </a:extLst>
          </p:cNvPr>
          <p:cNvSpPr txBox="1"/>
          <p:nvPr/>
        </p:nvSpPr>
        <p:spPr>
          <a:xfrm>
            <a:off x="6096157" y="2638798"/>
            <a:ext cx="5201587" cy="3399392"/>
          </a:xfrm>
          <a:prstGeom prst="rect">
            <a:avLst/>
          </a:prstGeom>
          <a:noFill/>
        </p:spPr>
        <p:txBody>
          <a:bodyPr wrap="square" lIns="91440" tIns="45720" rIns="91440" bIns="45720" rtlCol="0" anchor="t">
            <a:spAutoFit/>
          </a:bodyPr>
          <a:lstStyle/>
          <a:p>
            <a:pPr algn="ctr">
              <a:lnSpc>
                <a:spcPct val="90000"/>
              </a:lnSpc>
            </a:pPr>
            <a:r>
              <a:rPr lang="en-US" altLang="en-US" sz="1700" b="1"/>
              <a:t>Simulation Environment and Execution</a:t>
            </a:r>
            <a:endParaRPr lang="en-US" sz="1700"/>
          </a:p>
          <a:p>
            <a:pPr lvl="1">
              <a:lnSpc>
                <a:spcPct val="90000"/>
              </a:lnSpc>
              <a:buFont typeface="Courier New" panose="02070309020205020404" pitchFamily="49" charset="0"/>
              <a:buChar char="o"/>
            </a:pPr>
            <a:r>
              <a:rPr lang="en-US" altLang="en-US" sz="1700"/>
              <a:t> Energy Minimization was carried out for 50,000 steps</a:t>
            </a:r>
          </a:p>
          <a:p>
            <a:pPr lvl="1">
              <a:lnSpc>
                <a:spcPct val="90000"/>
              </a:lnSpc>
              <a:buFont typeface="Courier New" panose="02070309020205020404" pitchFamily="49" charset="0"/>
              <a:buChar char="o"/>
            </a:pPr>
            <a:r>
              <a:rPr lang="en-US" altLang="en-US" sz="1700"/>
              <a:t> Constant number, volume, and temperature (NVT) equilibration was performed for 100 </a:t>
            </a:r>
            <a:r>
              <a:rPr lang="en-US" altLang="en-US" sz="1700" err="1"/>
              <a:t>ps</a:t>
            </a:r>
            <a:r>
              <a:rPr lang="en-US" altLang="en-US" sz="1700"/>
              <a:t> at 300K</a:t>
            </a:r>
          </a:p>
          <a:p>
            <a:pPr lvl="1">
              <a:lnSpc>
                <a:spcPct val="90000"/>
              </a:lnSpc>
              <a:buFont typeface="Courier New" panose="02070309020205020404" pitchFamily="49" charset="0"/>
              <a:buChar char="o"/>
            </a:pPr>
            <a:r>
              <a:rPr lang="en-US" altLang="en-US" sz="1700"/>
              <a:t> Constant number, pressure, and temperature (NPT) equilibration was performed for 100 </a:t>
            </a:r>
            <a:r>
              <a:rPr lang="en-US" altLang="en-US" sz="1700" err="1"/>
              <a:t>ps</a:t>
            </a:r>
            <a:r>
              <a:rPr lang="en-US" altLang="en-US" sz="1700"/>
              <a:t> at 1 bar and 300K</a:t>
            </a:r>
          </a:p>
          <a:p>
            <a:pPr lvl="1">
              <a:lnSpc>
                <a:spcPct val="90000"/>
              </a:lnSpc>
              <a:buFont typeface="Courier New" panose="02070309020205020404" pitchFamily="49" charset="0"/>
              <a:buChar char="o"/>
            </a:pPr>
            <a:r>
              <a:rPr lang="en-US" altLang="en-US" sz="1700"/>
              <a:t> Production run for the MD simulation was executed for 100 ns</a:t>
            </a:r>
          </a:p>
          <a:p>
            <a:pPr lvl="1">
              <a:lnSpc>
                <a:spcPct val="90000"/>
              </a:lnSpc>
              <a:buFont typeface="Courier New" panose="02070309020205020404" pitchFamily="49" charset="0"/>
              <a:buChar char="o"/>
            </a:pPr>
            <a:r>
              <a:rPr lang="en-US" altLang="en-US" sz="1700"/>
              <a:t> A batch script for analysis was made utilizing GROMACS commands and python</a:t>
            </a:r>
          </a:p>
          <a:p>
            <a:endParaRPr lang="en-US" sz="1600"/>
          </a:p>
        </p:txBody>
      </p:sp>
      <p:pic>
        <p:nvPicPr>
          <p:cNvPr id="11" name="Graphic 10" descr="Beaker outline">
            <a:extLst>
              <a:ext uri="{FF2B5EF4-FFF2-40B4-BE49-F238E27FC236}">
                <a16:creationId xmlns:a16="http://schemas.microsoft.com/office/drawing/2014/main" id="{D0E06D8B-D098-36FE-189F-D595A3C0D7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23770" y="1338995"/>
            <a:ext cx="1210457" cy="1210457"/>
          </a:xfrm>
          <a:prstGeom prst="rect">
            <a:avLst/>
          </a:prstGeom>
        </p:spPr>
      </p:pic>
      <p:pic>
        <p:nvPicPr>
          <p:cNvPr id="14" name="Graphic 13" descr="Programmer female with solid fill">
            <a:extLst>
              <a:ext uri="{FF2B5EF4-FFF2-40B4-BE49-F238E27FC236}">
                <a16:creationId xmlns:a16="http://schemas.microsoft.com/office/drawing/2014/main" id="{4546B669-1F42-2D8A-77C0-18E90AA75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3595" y="1291369"/>
            <a:ext cx="1210457" cy="1210457"/>
          </a:xfrm>
          <a:prstGeom prst="rect">
            <a:avLst/>
          </a:prstGeom>
        </p:spPr>
      </p:pic>
    </p:spTree>
    <p:extLst>
      <p:ext uri="{BB962C8B-B14F-4D97-AF65-F5344CB8AC3E}">
        <p14:creationId xmlns:p14="http://schemas.microsoft.com/office/powerpoint/2010/main" val="19268026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SavonVTI</vt:lpstr>
      <vt:lpstr>Assessment of available amber forcefields to model DNA-Ligand interactions</vt:lpstr>
      <vt:lpstr>Literature Summary: Introduction</vt:lpstr>
      <vt:lpstr>Literature Summary: Motivation of the Study</vt:lpstr>
      <vt:lpstr>General Workflow</vt:lpstr>
      <vt:lpstr>Literature Summary: Methods</vt:lpstr>
      <vt:lpstr>Vague Methodology in the paper</vt:lpstr>
      <vt:lpstr>Our Proposed Modified Methodology</vt:lpstr>
      <vt:lpstr>DFT and Docking</vt:lpstr>
      <vt:lpstr>PowerPoint Presentation</vt:lpstr>
      <vt:lpstr>Batch Scripts: Amber Environment and Paramterization</vt:lpstr>
      <vt:lpstr>Batch Scripts: MD Simulations and Analysis</vt:lpstr>
      <vt:lpstr>Results: Radius of Gyration </vt:lpstr>
      <vt:lpstr>PowerPoint Presentation</vt:lpstr>
      <vt:lpstr>Results: Root Mean Squared Fluctuation (RMSF)</vt:lpstr>
      <vt:lpstr>Results: Root Mean Squared Deviation (RMSD) </vt:lpstr>
      <vt:lpstr> Results: Hydrogen Bonds: Complex and Water  </vt:lpstr>
      <vt:lpstr>Results: Hydrogen Bonds: System</vt:lpstr>
      <vt:lpstr>Results: Our Graphs - Library used for plotting in python</vt:lpstr>
      <vt:lpstr>Results: Our Graphs - Library used for plotting in R</vt:lpstr>
      <vt:lpstr>Conclusions: Takeaways from the Project</vt:lpstr>
      <vt:lpstr>Conclusions: What We Achieved</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Hannah Gates</dc:creator>
  <cp:revision>2</cp:revision>
  <dcterms:created xsi:type="dcterms:W3CDTF">2025-04-28T19:59:34Z</dcterms:created>
  <dcterms:modified xsi:type="dcterms:W3CDTF">2025-05-09T01:49:17Z</dcterms:modified>
</cp:coreProperties>
</file>